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5.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80" r:id="rId1"/>
  </p:sldMasterIdLst>
  <p:notesMasterIdLst>
    <p:notesMasterId r:id="rId86"/>
  </p:notesMasterIdLst>
  <p:sldIdLst>
    <p:sldId id="381" r:id="rId2"/>
    <p:sldId id="324" r:id="rId3"/>
    <p:sldId id="552" r:id="rId4"/>
    <p:sldId id="325" r:id="rId5"/>
    <p:sldId id="326" r:id="rId6"/>
    <p:sldId id="518" r:id="rId7"/>
    <p:sldId id="327" r:id="rId8"/>
    <p:sldId id="328" r:id="rId9"/>
    <p:sldId id="329" r:id="rId10"/>
    <p:sldId id="330" r:id="rId11"/>
    <p:sldId id="553" r:id="rId12"/>
    <p:sldId id="331" r:id="rId13"/>
    <p:sldId id="332" r:id="rId14"/>
    <p:sldId id="519" r:id="rId15"/>
    <p:sldId id="520" r:id="rId16"/>
    <p:sldId id="521" r:id="rId17"/>
    <p:sldId id="571" r:id="rId18"/>
    <p:sldId id="333" r:id="rId19"/>
    <p:sldId id="554" r:id="rId20"/>
    <p:sldId id="560" r:id="rId21"/>
    <p:sldId id="558" r:id="rId22"/>
    <p:sldId id="559" r:id="rId23"/>
    <p:sldId id="509" r:id="rId24"/>
    <p:sldId id="557" r:id="rId25"/>
    <p:sldId id="555" r:id="rId26"/>
    <p:sldId id="364" r:id="rId27"/>
    <p:sldId id="501" r:id="rId28"/>
    <p:sldId id="502" r:id="rId29"/>
    <p:sldId id="503" r:id="rId30"/>
    <p:sldId id="504" r:id="rId31"/>
    <p:sldId id="556" r:id="rId32"/>
    <p:sldId id="334" r:id="rId33"/>
    <p:sldId id="335" r:id="rId34"/>
    <p:sldId id="561" r:id="rId35"/>
    <p:sldId id="562" r:id="rId36"/>
    <p:sldId id="524" r:id="rId37"/>
    <p:sldId id="563" r:id="rId38"/>
    <p:sldId id="341" r:id="rId39"/>
    <p:sldId id="526" r:id="rId40"/>
    <p:sldId id="342" r:id="rId41"/>
    <p:sldId id="564" r:id="rId42"/>
    <p:sldId id="527" r:id="rId43"/>
    <p:sldId id="345" r:id="rId44"/>
    <p:sldId id="528" r:id="rId45"/>
    <p:sldId id="347" r:id="rId46"/>
    <p:sldId id="529" r:id="rId47"/>
    <p:sldId id="349" r:id="rId48"/>
    <p:sldId id="350" r:id="rId49"/>
    <p:sldId id="530" r:id="rId50"/>
    <p:sldId id="565" r:id="rId51"/>
    <p:sldId id="566" r:id="rId52"/>
    <p:sldId id="354" r:id="rId53"/>
    <p:sldId id="355" r:id="rId54"/>
    <p:sldId id="567" r:id="rId55"/>
    <p:sldId id="498" r:id="rId56"/>
    <p:sldId id="461" r:id="rId57"/>
    <p:sldId id="499" r:id="rId58"/>
    <p:sldId id="568" r:id="rId59"/>
    <p:sldId id="569" r:id="rId60"/>
    <p:sldId id="570" r:id="rId61"/>
    <p:sldId id="515" r:id="rId62"/>
    <p:sldId id="516" r:id="rId63"/>
    <p:sldId id="512" r:id="rId64"/>
    <p:sldId id="513" r:id="rId65"/>
    <p:sldId id="505" r:id="rId66"/>
    <p:sldId id="517" r:id="rId67"/>
    <p:sldId id="379" r:id="rId68"/>
    <p:sldId id="533" r:id="rId69"/>
    <p:sldId id="534" r:id="rId70"/>
    <p:sldId id="535" r:id="rId71"/>
    <p:sldId id="536" r:id="rId72"/>
    <p:sldId id="537" r:id="rId73"/>
    <p:sldId id="538" r:id="rId74"/>
    <p:sldId id="539" r:id="rId75"/>
    <p:sldId id="540" r:id="rId76"/>
    <p:sldId id="541" r:id="rId77"/>
    <p:sldId id="542" r:id="rId78"/>
    <p:sldId id="543" r:id="rId79"/>
    <p:sldId id="544" r:id="rId80"/>
    <p:sldId id="545" r:id="rId81"/>
    <p:sldId id="546" r:id="rId82"/>
    <p:sldId id="549" r:id="rId83"/>
    <p:sldId id="551" r:id="rId84"/>
    <p:sldId id="508" r:id="rId8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48C"/>
    <a:srgbClr val="227447"/>
    <a:srgbClr val="FF6600"/>
    <a:srgbClr val="FF9900"/>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93165"/>
  </p:normalViewPr>
  <p:slideViewPr>
    <p:cSldViewPr>
      <p:cViewPr varScale="1">
        <p:scale>
          <a:sx n="85" d="100"/>
          <a:sy n="85" d="100"/>
        </p:scale>
        <p:origin x="1144" y="52"/>
      </p:cViewPr>
      <p:guideLst>
        <p:guide orient="horz" pos="2160"/>
        <p:guide pos="288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54.wmf"/><Relationship Id="rId4" Type="http://schemas.openxmlformats.org/officeDocument/2006/relationships/image" Target="../media/image15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9.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EEA99A4-DC5E-45E1-B68C-1561D92D10F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anose="02010600030101010101" pitchFamily="2" charset="-122"/>
              </a:defRPr>
            </a:lvl1pPr>
          </a:lstStyle>
          <a:p>
            <a:pPr>
              <a:defRPr/>
            </a:pPr>
            <a:endParaRPr lang="zh-CN" altLang="en-US"/>
          </a:p>
        </p:txBody>
      </p:sp>
      <p:sp>
        <p:nvSpPr>
          <p:cNvPr id="21507" name="Rectangle 3">
            <a:extLst>
              <a:ext uri="{FF2B5EF4-FFF2-40B4-BE49-F238E27FC236}">
                <a16:creationId xmlns:a16="http://schemas.microsoft.com/office/drawing/2014/main" id="{42C79B0C-DF1F-466F-A074-FBC176A2A05F}"/>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anose="02010600030101010101"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44E7066A-711C-4280-A215-E8BDF2CD00B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a:extLst>
        </p:spPr>
      </p:sp>
      <p:sp>
        <p:nvSpPr>
          <p:cNvPr id="21509" name="Rectangle 5">
            <a:extLst>
              <a:ext uri="{FF2B5EF4-FFF2-40B4-BE49-F238E27FC236}">
                <a16:creationId xmlns:a16="http://schemas.microsoft.com/office/drawing/2014/main" id="{DE5EEBFF-B440-4675-8D38-EC85DDB228BC}"/>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1510" name="Rectangle 6">
            <a:extLst>
              <a:ext uri="{FF2B5EF4-FFF2-40B4-BE49-F238E27FC236}">
                <a16:creationId xmlns:a16="http://schemas.microsoft.com/office/drawing/2014/main" id="{78C3BEBC-C74D-4416-BB6C-21EB95AE6AD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anose="02010600030101010101" pitchFamily="2" charset="-122"/>
              </a:defRPr>
            </a:lvl1pPr>
          </a:lstStyle>
          <a:p>
            <a:pPr>
              <a:defRPr/>
            </a:pPr>
            <a:endParaRPr lang="en-US" altLang="zh-CN"/>
          </a:p>
        </p:txBody>
      </p:sp>
      <p:sp>
        <p:nvSpPr>
          <p:cNvPr id="21511" name="Rectangle 7">
            <a:extLst>
              <a:ext uri="{FF2B5EF4-FFF2-40B4-BE49-F238E27FC236}">
                <a16:creationId xmlns:a16="http://schemas.microsoft.com/office/drawing/2014/main" id="{52DE5E73-6C05-4C74-A728-91FC2BE285B7}"/>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BF7F7550-9698-44F5-AE6A-8BAD1D78A58F}"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96CF1BD-1279-48D0-826F-BA6F62F56268}"/>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4D58BD-A7EE-4A57-B2C7-01B271BA27F4}" type="slidenum">
              <a:rPr lang="zh-CN" altLang="en-US"/>
              <a:pPr/>
              <a:t>2</a:t>
            </a:fld>
            <a:endParaRPr lang="en-US" altLang="zh-CN"/>
          </a:p>
        </p:txBody>
      </p:sp>
      <p:sp>
        <p:nvSpPr>
          <p:cNvPr id="9219" name="Text Box 2">
            <a:extLst>
              <a:ext uri="{FF2B5EF4-FFF2-40B4-BE49-F238E27FC236}">
                <a16:creationId xmlns:a16="http://schemas.microsoft.com/office/drawing/2014/main" id="{0214928A-0742-4B1D-9130-2CFA626E7E9E}"/>
              </a:ext>
            </a:extLst>
          </p:cNvPr>
          <p:cNvSpPr txBox="1">
            <a:spLocks noChangeArrowheads="1"/>
          </p:cNvSpPr>
          <p:nvPr/>
        </p:nvSpPr>
        <p:spPr bwMode="auto">
          <a:xfrm>
            <a:off x="3884613" y="8683625"/>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040" tIns="47520" rIns="95040" bIns="47520" anchor="b"/>
          <a:lstStyle>
            <a:lvl1pPr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r" eaLnBrk="1" hangingPunct="1"/>
            <a:fld id="{5261EF42-7764-4092-BA83-E5B3BDA51615}" type="slidenum">
              <a:rPr lang="en-US" altLang="zh-CN" sz="1200">
                <a:solidFill>
                  <a:srgbClr val="000000"/>
                </a:solidFill>
              </a:rPr>
              <a:pPr algn="r" eaLnBrk="1" hangingPunct="1"/>
              <a:t>2</a:t>
            </a:fld>
            <a:endParaRPr lang="en-US" altLang="zh-CN" sz="1200">
              <a:solidFill>
                <a:srgbClr val="000000"/>
              </a:solidFill>
            </a:endParaRPr>
          </a:p>
        </p:txBody>
      </p:sp>
      <p:sp>
        <p:nvSpPr>
          <p:cNvPr id="9220" name="Rectangle 3">
            <a:extLst>
              <a:ext uri="{FF2B5EF4-FFF2-40B4-BE49-F238E27FC236}">
                <a16:creationId xmlns:a16="http://schemas.microsoft.com/office/drawing/2014/main" id="{15F0F3D9-634A-42A4-BCCE-11768FC14F85}"/>
              </a:ext>
            </a:extLst>
          </p:cNvPr>
          <p:cNvSpPr>
            <a:spLocks noGrp="1" noRot="1" noChangeAspect="1" noChangeArrowheads="1" noTextEdit="1"/>
          </p:cNvSpPr>
          <p:nvPr>
            <p:ph type="sldImg"/>
          </p:nvPr>
        </p:nvSpPr>
        <p:spPr>
          <a:ln/>
        </p:spPr>
      </p:sp>
      <p:sp>
        <p:nvSpPr>
          <p:cNvPr id="9221" name="Rectangle 4">
            <a:extLst>
              <a:ext uri="{FF2B5EF4-FFF2-40B4-BE49-F238E27FC236}">
                <a16:creationId xmlns:a16="http://schemas.microsoft.com/office/drawing/2014/main" id="{BE49EF4A-0D48-47C9-85A6-E0F786BB3516}"/>
              </a:ext>
            </a:extLst>
          </p:cNvPr>
          <p:cNvSpPr>
            <a:spLocks noGrp="1" noChangeArrowheads="1"/>
          </p:cNvSpPr>
          <p:nvPr>
            <p:ph type="body" idx="1"/>
          </p:nvPr>
        </p:nvSpPr>
        <p:spPr>
          <a:xfrm>
            <a:off x="685800" y="4343400"/>
            <a:ext cx="5486400" cy="4113213"/>
          </a:xfrm>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defTabSz="449263"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zh-CN">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61A67640-C7E6-4AE1-91F4-81D171E62A77}"/>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04CAB7-C61B-49DA-88EE-A1223D0A371B}" type="slidenum">
              <a:rPr lang="zh-CN" altLang="en-US"/>
              <a:pPr/>
              <a:t>14</a:t>
            </a:fld>
            <a:endParaRPr lang="en-US" altLang="zh-CN"/>
          </a:p>
        </p:txBody>
      </p:sp>
      <p:sp>
        <p:nvSpPr>
          <p:cNvPr id="25603" name="Rectangle 2">
            <a:extLst>
              <a:ext uri="{FF2B5EF4-FFF2-40B4-BE49-F238E27FC236}">
                <a16:creationId xmlns:a16="http://schemas.microsoft.com/office/drawing/2014/main" id="{5930749D-96B1-40EA-87A8-3617B3855EB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9BDFB246-CC34-42F7-A420-E5333D3119C0}"/>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AD35EB15-E515-4AB8-B620-ECD01EC9236F}"/>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535C587-9C8D-47B9-87B8-69196D3ACF08}" type="slidenum">
              <a:rPr lang="zh-CN" altLang="en-US"/>
              <a:pPr/>
              <a:t>18</a:t>
            </a:fld>
            <a:endParaRPr lang="en-US" altLang="zh-CN"/>
          </a:p>
        </p:txBody>
      </p:sp>
      <p:sp>
        <p:nvSpPr>
          <p:cNvPr id="27651" name="Rectangle 2">
            <a:extLst>
              <a:ext uri="{FF2B5EF4-FFF2-40B4-BE49-F238E27FC236}">
                <a16:creationId xmlns:a16="http://schemas.microsoft.com/office/drawing/2014/main" id="{0DB12496-B8B2-4461-BB20-C8609741223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7FA5A133-0493-4551-8E0C-F04A1A7BF4A3}"/>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FBC0B6C-FED2-443C-A264-2605CC051A0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F14DE8-A9C3-46FC-AEC3-BD04B33031F9}" type="slidenum">
              <a:rPr lang="en-US" altLang="zh-CN">
                <a:latin typeface="Times New Roman" panose="02020603050405020304" pitchFamily="18" charset="0"/>
              </a:rPr>
              <a:pPr/>
              <a:t>20</a:t>
            </a:fld>
            <a:endParaRPr lang="en-US" altLang="zh-CN">
              <a:latin typeface="Times New Roman" panose="02020603050405020304" pitchFamily="18" charset="0"/>
            </a:endParaRPr>
          </a:p>
        </p:txBody>
      </p:sp>
      <p:sp>
        <p:nvSpPr>
          <p:cNvPr id="35843" name="Rectangle 2">
            <a:extLst>
              <a:ext uri="{FF2B5EF4-FFF2-40B4-BE49-F238E27FC236}">
                <a16:creationId xmlns:a16="http://schemas.microsoft.com/office/drawing/2014/main" id="{AE1CB12E-9B4D-4AAF-8E95-4D6EEDB0EF67}"/>
              </a:ext>
            </a:extLst>
          </p:cNvPr>
          <p:cNvSpPr>
            <a:spLocks noGrp="1" noRot="1" noChangeAspect="1" noChangeArrowheads="1" noTextEdit="1"/>
          </p:cNvSpPr>
          <p:nvPr>
            <p:ph type="sldImg"/>
          </p:nvPr>
        </p:nvSpPr>
        <p:spPr>
          <a:xfrm>
            <a:off x="1593850" y="352425"/>
            <a:ext cx="2757488" cy="2068513"/>
          </a:xfrm>
          <a:ln/>
        </p:spPr>
      </p:sp>
      <p:sp>
        <p:nvSpPr>
          <p:cNvPr id="35844" name="Rectangle 3">
            <a:extLst>
              <a:ext uri="{FF2B5EF4-FFF2-40B4-BE49-F238E27FC236}">
                <a16:creationId xmlns:a16="http://schemas.microsoft.com/office/drawing/2014/main" id="{FAE9F4B9-E0D4-4206-9500-D568CDDF572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ea typeface="宋体" charset="-122"/>
            </a:endParaRPr>
          </a:p>
        </p:txBody>
      </p:sp>
    </p:spTree>
    <p:extLst>
      <p:ext uri="{BB962C8B-B14F-4D97-AF65-F5344CB8AC3E}">
        <p14:creationId xmlns:p14="http://schemas.microsoft.com/office/powerpoint/2010/main" val="2608400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FBC0B6C-FED2-443C-A264-2605CC051A0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F14DE8-A9C3-46FC-AEC3-BD04B33031F9}" type="slidenum">
              <a:rPr lang="en-US" altLang="zh-CN">
                <a:latin typeface="Times New Roman" panose="02020603050405020304" pitchFamily="18" charset="0"/>
              </a:rPr>
              <a:pPr/>
              <a:t>21</a:t>
            </a:fld>
            <a:endParaRPr lang="en-US" altLang="zh-CN">
              <a:latin typeface="Times New Roman" panose="02020603050405020304" pitchFamily="18" charset="0"/>
            </a:endParaRPr>
          </a:p>
        </p:txBody>
      </p:sp>
      <p:sp>
        <p:nvSpPr>
          <p:cNvPr id="35843" name="Rectangle 2">
            <a:extLst>
              <a:ext uri="{FF2B5EF4-FFF2-40B4-BE49-F238E27FC236}">
                <a16:creationId xmlns:a16="http://schemas.microsoft.com/office/drawing/2014/main" id="{AE1CB12E-9B4D-4AAF-8E95-4D6EEDB0EF67}"/>
              </a:ext>
            </a:extLst>
          </p:cNvPr>
          <p:cNvSpPr>
            <a:spLocks noGrp="1" noRot="1" noChangeAspect="1" noChangeArrowheads="1" noTextEdit="1"/>
          </p:cNvSpPr>
          <p:nvPr>
            <p:ph type="sldImg"/>
          </p:nvPr>
        </p:nvSpPr>
        <p:spPr>
          <a:xfrm>
            <a:off x="1593850" y="352425"/>
            <a:ext cx="2757488" cy="2068513"/>
          </a:xfrm>
          <a:ln/>
        </p:spPr>
      </p:sp>
      <p:sp>
        <p:nvSpPr>
          <p:cNvPr id="35844" name="Rectangle 3">
            <a:extLst>
              <a:ext uri="{FF2B5EF4-FFF2-40B4-BE49-F238E27FC236}">
                <a16:creationId xmlns:a16="http://schemas.microsoft.com/office/drawing/2014/main" id="{FAE9F4B9-E0D4-4206-9500-D568CDDF572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ea typeface="宋体" charset="-122"/>
            </a:endParaRPr>
          </a:p>
        </p:txBody>
      </p:sp>
    </p:spTree>
    <p:extLst>
      <p:ext uri="{BB962C8B-B14F-4D97-AF65-F5344CB8AC3E}">
        <p14:creationId xmlns:p14="http://schemas.microsoft.com/office/powerpoint/2010/main" val="359219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FBC0B6C-FED2-443C-A264-2605CC051A0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F14DE8-A9C3-46FC-AEC3-BD04B33031F9}" type="slidenum">
              <a:rPr lang="en-US" altLang="zh-CN">
                <a:latin typeface="Times New Roman" panose="02020603050405020304" pitchFamily="18" charset="0"/>
              </a:rPr>
              <a:pPr/>
              <a:t>22</a:t>
            </a:fld>
            <a:endParaRPr lang="en-US" altLang="zh-CN">
              <a:latin typeface="Times New Roman" panose="02020603050405020304" pitchFamily="18" charset="0"/>
            </a:endParaRPr>
          </a:p>
        </p:txBody>
      </p:sp>
      <p:sp>
        <p:nvSpPr>
          <p:cNvPr id="35843" name="Rectangle 2">
            <a:extLst>
              <a:ext uri="{FF2B5EF4-FFF2-40B4-BE49-F238E27FC236}">
                <a16:creationId xmlns:a16="http://schemas.microsoft.com/office/drawing/2014/main" id="{AE1CB12E-9B4D-4AAF-8E95-4D6EEDB0EF67}"/>
              </a:ext>
            </a:extLst>
          </p:cNvPr>
          <p:cNvSpPr>
            <a:spLocks noGrp="1" noRot="1" noChangeAspect="1" noChangeArrowheads="1" noTextEdit="1"/>
          </p:cNvSpPr>
          <p:nvPr>
            <p:ph type="sldImg"/>
          </p:nvPr>
        </p:nvSpPr>
        <p:spPr>
          <a:xfrm>
            <a:off x="1593850" y="352425"/>
            <a:ext cx="2757488" cy="2068513"/>
          </a:xfrm>
          <a:ln/>
        </p:spPr>
      </p:sp>
      <p:sp>
        <p:nvSpPr>
          <p:cNvPr id="35844" name="Rectangle 3">
            <a:extLst>
              <a:ext uri="{FF2B5EF4-FFF2-40B4-BE49-F238E27FC236}">
                <a16:creationId xmlns:a16="http://schemas.microsoft.com/office/drawing/2014/main" id="{FAE9F4B9-E0D4-4206-9500-D568CDDF572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ea typeface="宋体" charset="-122"/>
            </a:endParaRPr>
          </a:p>
        </p:txBody>
      </p:sp>
    </p:spTree>
    <p:extLst>
      <p:ext uri="{BB962C8B-B14F-4D97-AF65-F5344CB8AC3E}">
        <p14:creationId xmlns:p14="http://schemas.microsoft.com/office/powerpoint/2010/main" val="104013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FBC0B6C-FED2-443C-A264-2605CC051A0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F14DE8-A9C3-46FC-AEC3-BD04B33031F9}" type="slidenum">
              <a:rPr lang="en-US" altLang="zh-CN">
                <a:latin typeface="Times New Roman" panose="02020603050405020304" pitchFamily="18" charset="0"/>
              </a:rPr>
              <a:pPr/>
              <a:t>23</a:t>
            </a:fld>
            <a:endParaRPr lang="en-US" altLang="zh-CN">
              <a:latin typeface="Times New Roman" panose="02020603050405020304" pitchFamily="18" charset="0"/>
            </a:endParaRPr>
          </a:p>
        </p:txBody>
      </p:sp>
      <p:sp>
        <p:nvSpPr>
          <p:cNvPr id="35843" name="Rectangle 2">
            <a:extLst>
              <a:ext uri="{FF2B5EF4-FFF2-40B4-BE49-F238E27FC236}">
                <a16:creationId xmlns:a16="http://schemas.microsoft.com/office/drawing/2014/main" id="{AE1CB12E-9B4D-4AAF-8E95-4D6EEDB0EF67}"/>
              </a:ext>
            </a:extLst>
          </p:cNvPr>
          <p:cNvSpPr>
            <a:spLocks noGrp="1" noRot="1" noChangeAspect="1" noChangeArrowheads="1" noTextEdit="1"/>
          </p:cNvSpPr>
          <p:nvPr>
            <p:ph type="sldImg"/>
          </p:nvPr>
        </p:nvSpPr>
        <p:spPr>
          <a:xfrm>
            <a:off x="1593850" y="352425"/>
            <a:ext cx="2757488" cy="2068513"/>
          </a:xfrm>
          <a:ln/>
        </p:spPr>
      </p:sp>
      <p:sp>
        <p:nvSpPr>
          <p:cNvPr id="35844" name="Rectangle 3">
            <a:extLst>
              <a:ext uri="{FF2B5EF4-FFF2-40B4-BE49-F238E27FC236}">
                <a16:creationId xmlns:a16="http://schemas.microsoft.com/office/drawing/2014/main" id="{FAE9F4B9-E0D4-4206-9500-D568CDDF572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FBC0B6C-FED2-443C-A264-2605CC051A0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F14DE8-A9C3-46FC-AEC3-BD04B33031F9}" type="slidenum">
              <a:rPr lang="en-US" altLang="zh-CN">
                <a:latin typeface="Times New Roman" panose="02020603050405020304" pitchFamily="18" charset="0"/>
              </a:rPr>
              <a:pPr/>
              <a:t>24</a:t>
            </a:fld>
            <a:endParaRPr lang="en-US" altLang="zh-CN">
              <a:latin typeface="Times New Roman" panose="02020603050405020304" pitchFamily="18" charset="0"/>
            </a:endParaRPr>
          </a:p>
        </p:txBody>
      </p:sp>
      <p:sp>
        <p:nvSpPr>
          <p:cNvPr id="35843" name="Rectangle 2">
            <a:extLst>
              <a:ext uri="{FF2B5EF4-FFF2-40B4-BE49-F238E27FC236}">
                <a16:creationId xmlns:a16="http://schemas.microsoft.com/office/drawing/2014/main" id="{AE1CB12E-9B4D-4AAF-8E95-4D6EEDB0EF67}"/>
              </a:ext>
            </a:extLst>
          </p:cNvPr>
          <p:cNvSpPr>
            <a:spLocks noGrp="1" noRot="1" noChangeAspect="1" noChangeArrowheads="1" noTextEdit="1"/>
          </p:cNvSpPr>
          <p:nvPr>
            <p:ph type="sldImg"/>
          </p:nvPr>
        </p:nvSpPr>
        <p:spPr>
          <a:xfrm>
            <a:off x="1593850" y="352425"/>
            <a:ext cx="2757488" cy="2068513"/>
          </a:xfrm>
          <a:ln/>
        </p:spPr>
      </p:sp>
      <p:sp>
        <p:nvSpPr>
          <p:cNvPr id="35844" name="Rectangle 3">
            <a:extLst>
              <a:ext uri="{FF2B5EF4-FFF2-40B4-BE49-F238E27FC236}">
                <a16:creationId xmlns:a16="http://schemas.microsoft.com/office/drawing/2014/main" id="{FAE9F4B9-E0D4-4206-9500-D568CDDF572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ea typeface="宋体" charset="-122"/>
            </a:endParaRPr>
          </a:p>
        </p:txBody>
      </p:sp>
    </p:spTree>
    <p:extLst>
      <p:ext uri="{BB962C8B-B14F-4D97-AF65-F5344CB8AC3E}">
        <p14:creationId xmlns:p14="http://schemas.microsoft.com/office/powerpoint/2010/main" val="311975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F4E1CB4-6F74-4A2E-9E23-F04F5D58DB5D}"/>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3A76E2-18C7-41CB-8770-D4928BD3196B}" type="slidenum">
              <a:rPr lang="en-US" altLang="zh-CN">
                <a:latin typeface="Times New Roman" panose="02020603050405020304" pitchFamily="18" charset="0"/>
              </a:rPr>
              <a:pPr/>
              <a:t>26</a:t>
            </a:fld>
            <a:endParaRPr lang="en-US" altLang="zh-CN">
              <a:latin typeface="Times New Roman" panose="02020603050405020304" pitchFamily="18" charset="0"/>
            </a:endParaRPr>
          </a:p>
        </p:txBody>
      </p:sp>
      <p:sp>
        <p:nvSpPr>
          <p:cNvPr id="37891" name="Rectangle 2">
            <a:extLst>
              <a:ext uri="{FF2B5EF4-FFF2-40B4-BE49-F238E27FC236}">
                <a16:creationId xmlns:a16="http://schemas.microsoft.com/office/drawing/2014/main" id="{FE5BD238-852E-4827-86A3-D676933D3A3E}"/>
              </a:ext>
            </a:extLst>
          </p:cNvPr>
          <p:cNvSpPr>
            <a:spLocks noGrp="1" noRot="1" noChangeAspect="1" noChangeArrowheads="1" noTextEdit="1"/>
          </p:cNvSpPr>
          <p:nvPr>
            <p:ph type="sldImg"/>
          </p:nvPr>
        </p:nvSpPr>
        <p:spPr>
          <a:xfrm>
            <a:off x="1619250" y="685800"/>
            <a:ext cx="3695700" cy="2771775"/>
          </a:xfrm>
          <a:ln/>
        </p:spPr>
      </p:sp>
      <p:sp>
        <p:nvSpPr>
          <p:cNvPr id="37892" name="Rectangle 3">
            <a:extLst>
              <a:ext uri="{FF2B5EF4-FFF2-40B4-BE49-F238E27FC236}">
                <a16:creationId xmlns:a16="http://schemas.microsoft.com/office/drawing/2014/main" id="{183F1936-4A67-421D-A532-AE82B9B2E676}"/>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D79DE61-8C4E-47CE-8FCF-7C777D9D18F9}"/>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F5627E-1B53-4709-A63E-B3C3E89385AD}" type="slidenum">
              <a:rPr lang="zh-CN" altLang="en-US"/>
              <a:pPr/>
              <a:t>32</a:t>
            </a:fld>
            <a:endParaRPr lang="en-US" altLang="zh-CN"/>
          </a:p>
        </p:txBody>
      </p:sp>
      <p:sp>
        <p:nvSpPr>
          <p:cNvPr id="44035" name="Rectangle 2">
            <a:extLst>
              <a:ext uri="{FF2B5EF4-FFF2-40B4-BE49-F238E27FC236}">
                <a16:creationId xmlns:a16="http://schemas.microsoft.com/office/drawing/2014/main" id="{54322AAA-887A-4FF5-8E49-3D51FDB08970}"/>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361C892C-0061-4D59-A4A7-32F8705B661C}"/>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3F0657C-BAAF-4783-A9DB-94752B5ECA21}"/>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E00F31-E462-47D9-B97B-79BB99BA08C3}" type="slidenum">
              <a:rPr lang="zh-CN" altLang="en-US"/>
              <a:pPr/>
              <a:t>33</a:t>
            </a:fld>
            <a:endParaRPr lang="en-US" altLang="zh-CN"/>
          </a:p>
        </p:txBody>
      </p:sp>
      <p:sp>
        <p:nvSpPr>
          <p:cNvPr id="46083" name="Rectangle 2">
            <a:extLst>
              <a:ext uri="{FF2B5EF4-FFF2-40B4-BE49-F238E27FC236}">
                <a16:creationId xmlns:a16="http://schemas.microsoft.com/office/drawing/2014/main" id="{A240A9AB-6E27-4722-AC60-BA8682EED04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8704A55-21ED-41AA-BDBC-015F701E6035}"/>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C90D785-66F5-4287-B328-8B5CB70B1D45}"/>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99042A-8111-48C7-99F9-8CFC55F39A7D}" type="slidenum">
              <a:rPr lang="zh-CN" altLang="en-US"/>
              <a:pPr/>
              <a:t>4</a:t>
            </a:fld>
            <a:endParaRPr lang="en-US" altLang="zh-CN"/>
          </a:p>
        </p:txBody>
      </p:sp>
      <p:sp>
        <p:nvSpPr>
          <p:cNvPr id="11267" name="Rectangle 2">
            <a:extLst>
              <a:ext uri="{FF2B5EF4-FFF2-40B4-BE49-F238E27FC236}">
                <a16:creationId xmlns:a16="http://schemas.microsoft.com/office/drawing/2014/main" id="{B446F017-8BB3-4AF1-A624-97972DA02BD2}"/>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1867C822-6FCD-4A38-8966-59A7C9FA5DE7}"/>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3F0657C-BAAF-4783-A9DB-94752B5ECA21}"/>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E00F31-E462-47D9-B97B-79BB99BA08C3}" type="slidenum">
              <a:rPr lang="zh-CN" altLang="en-US"/>
              <a:pPr/>
              <a:t>34</a:t>
            </a:fld>
            <a:endParaRPr lang="en-US" altLang="zh-CN"/>
          </a:p>
        </p:txBody>
      </p:sp>
      <p:sp>
        <p:nvSpPr>
          <p:cNvPr id="46083" name="Rectangle 2">
            <a:extLst>
              <a:ext uri="{FF2B5EF4-FFF2-40B4-BE49-F238E27FC236}">
                <a16:creationId xmlns:a16="http://schemas.microsoft.com/office/drawing/2014/main" id="{A240A9AB-6E27-4722-AC60-BA8682EED04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8704A55-21ED-41AA-BDBC-015F701E6035}"/>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extLst>
      <p:ext uri="{BB962C8B-B14F-4D97-AF65-F5344CB8AC3E}">
        <p14:creationId xmlns:p14="http://schemas.microsoft.com/office/powerpoint/2010/main" val="97899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9B1A4653-DE03-4521-90DF-FF015AA7D131}"/>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641E2B-6390-40CF-803F-E9D7EB9EDDB3}" type="slidenum">
              <a:rPr lang="zh-CN" altLang="en-US"/>
              <a:pPr/>
              <a:t>38</a:t>
            </a:fld>
            <a:endParaRPr lang="en-US" altLang="zh-CN"/>
          </a:p>
        </p:txBody>
      </p:sp>
      <p:sp>
        <p:nvSpPr>
          <p:cNvPr id="58371" name="Rectangle 2">
            <a:extLst>
              <a:ext uri="{FF2B5EF4-FFF2-40B4-BE49-F238E27FC236}">
                <a16:creationId xmlns:a16="http://schemas.microsoft.com/office/drawing/2014/main" id="{06D6AC10-2FB2-439A-8956-345DEBB72C3F}"/>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B9FA762A-15B9-4EBA-9443-E2EC53CA2CD7}"/>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9909B30-A3B5-443D-982C-3C1FF269E5DE}"/>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618F21-9F88-46BE-84C6-3D15F8DE759F}" type="slidenum">
              <a:rPr lang="zh-CN" altLang="en-US"/>
              <a:pPr/>
              <a:t>39</a:t>
            </a:fld>
            <a:endParaRPr lang="en-US" altLang="zh-CN"/>
          </a:p>
        </p:txBody>
      </p:sp>
      <p:sp>
        <p:nvSpPr>
          <p:cNvPr id="50179" name="Rectangle 2">
            <a:extLst>
              <a:ext uri="{FF2B5EF4-FFF2-40B4-BE49-F238E27FC236}">
                <a16:creationId xmlns:a16="http://schemas.microsoft.com/office/drawing/2014/main" id="{BB60C455-90F0-4958-812F-03ED91F77C7C}"/>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6C41C1F-BA11-4BE5-9E3A-9C5642F791A0}"/>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B422DA28-9929-463A-87CD-1F8EC6A4948F}"/>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D7C237-AD65-4335-ADC2-DC59393FFF05}" type="slidenum">
              <a:rPr lang="zh-CN" altLang="en-US"/>
              <a:pPr/>
              <a:t>40</a:t>
            </a:fld>
            <a:endParaRPr lang="en-US" altLang="zh-CN"/>
          </a:p>
        </p:txBody>
      </p:sp>
      <p:sp>
        <p:nvSpPr>
          <p:cNvPr id="60419" name="Rectangle 2">
            <a:extLst>
              <a:ext uri="{FF2B5EF4-FFF2-40B4-BE49-F238E27FC236}">
                <a16:creationId xmlns:a16="http://schemas.microsoft.com/office/drawing/2014/main" id="{9DE2A301-6EFB-4C57-9BF4-DF1E1708D42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DC4F360E-E500-4BF4-A29C-B38B3CB132E8}"/>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B422DA28-9929-463A-87CD-1F8EC6A4948F}"/>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D7C237-AD65-4335-ADC2-DC59393FFF05}" type="slidenum">
              <a:rPr lang="zh-CN" altLang="en-US"/>
              <a:pPr/>
              <a:t>41</a:t>
            </a:fld>
            <a:endParaRPr lang="en-US" altLang="zh-CN"/>
          </a:p>
        </p:txBody>
      </p:sp>
      <p:sp>
        <p:nvSpPr>
          <p:cNvPr id="60419" name="Rectangle 2">
            <a:extLst>
              <a:ext uri="{FF2B5EF4-FFF2-40B4-BE49-F238E27FC236}">
                <a16:creationId xmlns:a16="http://schemas.microsoft.com/office/drawing/2014/main" id="{9DE2A301-6EFB-4C57-9BF4-DF1E1708D42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DC4F360E-E500-4BF4-A29C-B38B3CB132E8}"/>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extLst>
      <p:ext uri="{BB962C8B-B14F-4D97-AF65-F5344CB8AC3E}">
        <p14:creationId xmlns:p14="http://schemas.microsoft.com/office/powerpoint/2010/main" val="1674005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7D43772-F45A-455D-AFA0-20B7A76CA51E}"/>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A6FFD5-FFF6-4C5E-B7B3-6337EE97633B}" type="slidenum">
              <a:rPr lang="zh-CN" altLang="en-US"/>
              <a:pPr/>
              <a:t>43</a:t>
            </a:fld>
            <a:endParaRPr lang="en-US" altLang="zh-CN"/>
          </a:p>
        </p:txBody>
      </p:sp>
      <p:sp>
        <p:nvSpPr>
          <p:cNvPr id="66563" name="Rectangle 2">
            <a:extLst>
              <a:ext uri="{FF2B5EF4-FFF2-40B4-BE49-F238E27FC236}">
                <a16:creationId xmlns:a16="http://schemas.microsoft.com/office/drawing/2014/main" id="{C76C8C14-7746-43A6-9046-FEF1348975E2}"/>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24FCF9B-5C53-43F9-BC8C-D55261844A68}"/>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5EEB8728-EBD3-4EAD-8EA4-E695F2D26C7F}"/>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CEFDED-9604-4CA0-A05B-3F07187FD5E5}" type="slidenum">
              <a:rPr lang="zh-CN" altLang="en-US"/>
              <a:pPr/>
              <a:t>45</a:t>
            </a:fld>
            <a:endParaRPr lang="en-US" altLang="zh-CN"/>
          </a:p>
        </p:txBody>
      </p:sp>
      <p:sp>
        <p:nvSpPr>
          <p:cNvPr id="70659" name="Rectangle 2">
            <a:extLst>
              <a:ext uri="{FF2B5EF4-FFF2-40B4-BE49-F238E27FC236}">
                <a16:creationId xmlns:a16="http://schemas.microsoft.com/office/drawing/2014/main" id="{E89BBA82-140B-40F6-A942-33F225E3ED5D}"/>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055375C-A2C6-4E74-B539-8280DDF70AC5}"/>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55DF48FF-3EC4-4717-830E-51E4CEB5A308}"/>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F93BC5-FCDD-404F-8E1F-E4FCEB6892D1}" type="slidenum">
              <a:rPr lang="zh-CN" altLang="en-US"/>
              <a:pPr/>
              <a:t>47</a:t>
            </a:fld>
            <a:endParaRPr lang="en-US" altLang="zh-CN"/>
          </a:p>
        </p:txBody>
      </p:sp>
      <p:sp>
        <p:nvSpPr>
          <p:cNvPr id="74755" name="Rectangle 2">
            <a:extLst>
              <a:ext uri="{FF2B5EF4-FFF2-40B4-BE49-F238E27FC236}">
                <a16:creationId xmlns:a16="http://schemas.microsoft.com/office/drawing/2014/main" id="{1022B7CD-76CD-4D4C-8024-C557C3447EC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8AA9A5A0-D099-4D27-B907-E4C719EE5B25}"/>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D7A2CFCD-B93D-40B2-A84E-6605A6204B07}"/>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2A81B1-F0B0-49D3-9AB2-41F1D2A7A918}" type="slidenum">
              <a:rPr lang="zh-CN" altLang="en-US"/>
              <a:pPr/>
              <a:t>48</a:t>
            </a:fld>
            <a:endParaRPr lang="en-US" altLang="zh-CN"/>
          </a:p>
        </p:txBody>
      </p:sp>
      <p:sp>
        <p:nvSpPr>
          <p:cNvPr id="76803" name="Rectangle 2">
            <a:extLst>
              <a:ext uri="{FF2B5EF4-FFF2-40B4-BE49-F238E27FC236}">
                <a16:creationId xmlns:a16="http://schemas.microsoft.com/office/drawing/2014/main" id="{0FEC5385-8EE9-42BC-9127-64DCAF8CB9B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B2F7A54F-501C-4CD9-9407-B271223BC7A9}"/>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903028D-C709-44B1-878E-07B0A18347ED}"/>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0952C7-620E-4911-B0CF-E24F9C647710}" type="slidenum">
              <a:rPr lang="zh-CN" altLang="en-US"/>
              <a:pPr/>
              <a:t>52</a:t>
            </a:fld>
            <a:endParaRPr lang="en-US" altLang="zh-CN"/>
          </a:p>
        </p:txBody>
      </p:sp>
      <p:sp>
        <p:nvSpPr>
          <p:cNvPr id="84995" name="Rectangle 2">
            <a:extLst>
              <a:ext uri="{FF2B5EF4-FFF2-40B4-BE49-F238E27FC236}">
                <a16:creationId xmlns:a16="http://schemas.microsoft.com/office/drawing/2014/main" id="{23EDBD8F-CC05-4C9F-A08F-9085EB3754FB}"/>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C8E2A145-2EB3-48F4-B37B-7D33D97FB2EA}"/>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0B613BB5-5649-4E3F-BCB7-D96BCFA2FF36}"/>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F77C10-FD15-497B-998D-DB0F5488BCDD}" type="slidenum">
              <a:rPr lang="zh-CN" altLang="en-US"/>
              <a:pPr/>
              <a:t>5</a:t>
            </a:fld>
            <a:endParaRPr lang="en-US" altLang="zh-CN"/>
          </a:p>
        </p:txBody>
      </p:sp>
      <p:sp>
        <p:nvSpPr>
          <p:cNvPr id="13315" name="Rectangle 2">
            <a:extLst>
              <a:ext uri="{FF2B5EF4-FFF2-40B4-BE49-F238E27FC236}">
                <a16:creationId xmlns:a16="http://schemas.microsoft.com/office/drawing/2014/main" id="{32D47DE9-35F2-42F4-A8D9-D22430818D0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C2789ABF-F1EE-4EC3-B5A8-9012A6BB74FB}"/>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69DF75C9-CDD6-45BB-B07F-0BE8D7257F60}"/>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9E3691-E408-4251-8203-0ADDE5774D78}" type="slidenum">
              <a:rPr lang="zh-CN" altLang="en-US"/>
              <a:pPr/>
              <a:t>53</a:t>
            </a:fld>
            <a:endParaRPr lang="en-US" altLang="zh-CN"/>
          </a:p>
        </p:txBody>
      </p:sp>
      <p:sp>
        <p:nvSpPr>
          <p:cNvPr id="87043" name="Rectangle 2">
            <a:extLst>
              <a:ext uri="{FF2B5EF4-FFF2-40B4-BE49-F238E27FC236}">
                <a16:creationId xmlns:a16="http://schemas.microsoft.com/office/drawing/2014/main" id="{8D77086D-9042-4634-AC99-43776C535603}"/>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1785AC21-C13A-4C39-AF0C-84ACE16C6FA0}"/>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D79DE61-8C4E-47CE-8FCF-7C777D9D18F9}"/>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F5627E-1B53-4709-A63E-B3C3E89385AD}" type="slidenum">
              <a:rPr lang="zh-CN" altLang="en-US"/>
              <a:pPr/>
              <a:t>54</a:t>
            </a:fld>
            <a:endParaRPr lang="en-US" altLang="zh-CN"/>
          </a:p>
        </p:txBody>
      </p:sp>
      <p:sp>
        <p:nvSpPr>
          <p:cNvPr id="44035" name="Rectangle 2">
            <a:extLst>
              <a:ext uri="{FF2B5EF4-FFF2-40B4-BE49-F238E27FC236}">
                <a16:creationId xmlns:a16="http://schemas.microsoft.com/office/drawing/2014/main" id="{54322AAA-887A-4FF5-8E49-3D51FDB08970}"/>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361C892C-0061-4D59-A4A7-32F8705B661C}"/>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extLst>
      <p:ext uri="{BB962C8B-B14F-4D97-AF65-F5344CB8AC3E}">
        <p14:creationId xmlns:p14="http://schemas.microsoft.com/office/powerpoint/2010/main" val="119881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19915B5E-868A-4B86-AA4E-C3B2AD00802E}"/>
              </a:ext>
            </a:extLst>
          </p:cNvPr>
          <p:cNvSpPr>
            <a:spLocks noGrp="1" noRot="1" noChangeAspect="1" noChangeArrowheads="1" noTextEdit="1"/>
          </p:cNvSpPr>
          <p:nvPr>
            <p:ph type="sldImg"/>
          </p:nvPr>
        </p:nvSpPr>
        <p:spPr>
          <a:ln/>
        </p:spPr>
      </p:sp>
      <p:sp>
        <p:nvSpPr>
          <p:cNvPr id="91139" name="备注占位符 2">
            <a:extLst>
              <a:ext uri="{FF2B5EF4-FFF2-40B4-BE49-F238E27FC236}">
                <a16:creationId xmlns:a16="http://schemas.microsoft.com/office/drawing/2014/main" id="{F5BD7407-7BDC-4740-B394-74C3FEDC543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a:ea typeface="宋体" charset="-122"/>
              </a:rPr>
              <a:t>我们建立了一个多层的神经网络结构后，学习的一个过程是什么样的？学习的是什么？</a:t>
            </a:r>
            <a:endParaRPr lang="en-US" altLang="zh-CN">
              <a:ea typeface="宋体" charset="-122"/>
            </a:endParaRPr>
          </a:p>
          <a:p>
            <a:pPr>
              <a:defRPr/>
            </a:pPr>
            <a:endParaRPr lang="en-US" altLang="zh-CN">
              <a:ea typeface="宋体" charset="-122"/>
            </a:endParaRPr>
          </a:p>
          <a:p>
            <a:pPr>
              <a:defRPr/>
            </a:pPr>
            <a:r>
              <a:rPr lang="zh-CN" altLang="en-US">
                <a:ea typeface="宋体" charset="-122"/>
              </a:rPr>
              <a:t>我们建立一个初始的神经网络的时候，各个神经元的连接权和偏值是不确定的，也就是说我们自己是无法确定到底什么样的连接权和偏值才是最合适的最有效的。所以最初只能随机初始化连接权和偏值</a:t>
            </a:r>
            <a:endParaRPr lang="en-US" altLang="zh-CN">
              <a:ea typeface="宋体" charset="-122"/>
            </a:endParaRPr>
          </a:p>
          <a:p>
            <a:pPr>
              <a:defRPr/>
            </a:pPr>
            <a:endParaRPr lang="en-US" altLang="zh-CN">
              <a:ea typeface="宋体" charset="-122"/>
            </a:endParaRPr>
          </a:p>
          <a:p>
            <a:pPr>
              <a:defRPr/>
            </a:pPr>
            <a:r>
              <a:rPr lang="zh-CN" altLang="en-US">
                <a:ea typeface="宋体" charset="-122"/>
              </a:rPr>
              <a:t>使用的这个初始网络预测的值和真实值很可能不会相等，会存在误差，那么说明部分连接权参数设置不对，就要调整这些参数。然后继续用训练数据来学习，根据误差再次调整网络中的连接权</a:t>
            </a:r>
          </a:p>
        </p:txBody>
      </p:sp>
      <p:sp>
        <p:nvSpPr>
          <p:cNvPr id="91140" name="灯片编号占位符 3">
            <a:extLst>
              <a:ext uri="{FF2B5EF4-FFF2-40B4-BE49-F238E27FC236}">
                <a16:creationId xmlns:a16="http://schemas.microsoft.com/office/drawing/2014/main" id="{451919B1-F140-4804-AFC8-8B70460E54A6}"/>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18D359-0871-42E5-9220-33350FCAFE8B}" type="slidenum">
              <a:rPr lang="zh-CN" altLang="en-US"/>
              <a:pPr/>
              <a:t>55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7BEDD8B7-5A1E-4A52-94C2-CC066A28B7D1}"/>
              </a:ext>
            </a:extLst>
          </p:cNvPr>
          <p:cNvSpPr>
            <a:spLocks noGrp="1" noRot="1" noChangeAspect="1" noChangeArrowheads="1" noTextEdit="1"/>
          </p:cNvSpPr>
          <p:nvPr>
            <p:ph type="sldImg"/>
          </p:nvPr>
        </p:nvSpPr>
        <p:spPr>
          <a:ln/>
        </p:spPr>
      </p:sp>
      <p:sp>
        <p:nvSpPr>
          <p:cNvPr id="93187" name="备注占位符 2">
            <a:extLst>
              <a:ext uri="{FF2B5EF4-FFF2-40B4-BE49-F238E27FC236}">
                <a16:creationId xmlns:a16="http://schemas.microsoft.com/office/drawing/2014/main" id="{7D5326A8-37C8-40BF-9472-6D581E94386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zh-CN" dirty="0">
                <a:ea typeface="宋体" charset="-122"/>
              </a:rPr>
              <a:t>D=\{(\</a:t>
            </a:r>
            <a:r>
              <a:rPr lang="en-US" altLang="zh-CN" dirty="0" err="1">
                <a:ea typeface="宋体" charset="-122"/>
              </a:rPr>
              <a:t>vec</a:t>
            </a:r>
            <a:r>
              <a:rPr lang="en-US" altLang="zh-CN" dirty="0">
                <a:ea typeface="宋体" charset="-122"/>
              </a:rPr>
              <a:t> x_1,\</a:t>
            </a:r>
            <a:r>
              <a:rPr lang="en-US" altLang="zh-CN" dirty="0" err="1">
                <a:ea typeface="宋体" charset="-122"/>
              </a:rPr>
              <a:t>vec</a:t>
            </a:r>
            <a:r>
              <a:rPr lang="en-US" altLang="zh-CN" dirty="0">
                <a:ea typeface="宋体" charset="-122"/>
              </a:rPr>
              <a:t> y_1),(\</a:t>
            </a:r>
            <a:r>
              <a:rPr lang="en-US" altLang="zh-CN" dirty="0" err="1">
                <a:ea typeface="宋体" charset="-122"/>
              </a:rPr>
              <a:t>vec</a:t>
            </a:r>
            <a:r>
              <a:rPr lang="en-US" altLang="zh-CN" dirty="0">
                <a:ea typeface="宋体" charset="-122"/>
              </a:rPr>
              <a:t> x_2,\</a:t>
            </a:r>
            <a:r>
              <a:rPr lang="en-US" altLang="zh-CN" dirty="0" err="1">
                <a:ea typeface="宋体" charset="-122"/>
              </a:rPr>
              <a:t>vec</a:t>
            </a:r>
            <a:r>
              <a:rPr lang="en-US" altLang="zh-CN" dirty="0">
                <a:ea typeface="宋体" charset="-122"/>
              </a:rPr>
              <a:t> y_2), \</a:t>
            </a:r>
            <a:r>
              <a:rPr lang="en-US" altLang="zh-CN" dirty="0" err="1">
                <a:ea typeface="宋体" charset="-122"/>
              </a:rPr>
              <a:t>cdots</a:t>
            </a:r>
            <a:r>
              <a:rPr lang="en-US" altLang="zh-CN" dirty="0">
                <a:ea typeface="宋体" charset="-122"/>
              </a:rPr>
              <a:t>,(\</a:t>
            </a:r>
            <a:r>
              <a:rPr lang="en-US" altLang="zh-CN" dirty="0" err="1">
                <a:ea typeface="宋体" charset="-122"/>
              </a:rPr>
              <a:t>vec</a:t>
            </a:r>
            <a:r>
              <a:rPr lang="en-US" altLang="zh-CN" dirty="0">
                <a:ea typeface="宋体" charset="-122"/>
              </a:rPr>
              <a:t> x_{1000}, \</a:t>
            </a:r>
            <a:r>
              <a:rPr lang="en-US" altLang="zh-CN" dirty="0" err="1">
                <a:ea typeface="宋体" charset="-122"/>
              </a:rPr>
              <a:t>vec</a:t>
            </a:r>
            <a:r>
              <a:rPr lang="en-US" altLang="zh-CN" dirty="0">
                <a:ea typeface="宋体" charset="-122"/>
              </a:rPr>
              <a:t> y_{1000} )\}, \</a:t>
            </a:r>
            <a:r>
              <a:rPr lang="en-US" altLang="zh-CN" dirty="0" err="1">
                <a:ea typeface="宋体" charset="-122"/>
              </a:rPr>
              <a:t>vec</a:t>
            </a:r>
            <a:r>
              <a:rPr lang="en-US" altLang="zh-CN" dirty="0">
                <a:ea typeface="宋体" charset="-122"/>
              </a:rPr>
              <a:t> </a:t>
            </a:r>
            <a:r>
              <a:rPr lang="en-US" altLang="zh-CN" dirty="0" err="1">
                <a:ea typeface="宋体" charset="-122"/>
              </a:rPr>
              <a:t>x_i</a:t>
            </a:r>
            <a:r>
              <a:rPr lang="en-US" altLang="zh-CN" dirty="0">
                <a:ea typeface="宋体" charset="-122"/>
              </a:rPr>
              <a:t> \in R^3, \</a:t>
            </a:r>
            <a:r>
              <a:rPr lang="en-US" altLang="zh-CN" dirty="0" err="1">
                <a:ea typeface="宋体" charset="-122"/>
              </a:rPr>
              <a:t>vec</a:t>
            </a:r>
            <a:r>
              <a:rPr lang="en-US" altLang="zh-CN" dirty="0">
                <a:ea typeface="宋体" charset="-122"/>
              </a:rPr>
              <a:t> </a:t>
            </a:r>
            <a:r>
              <a:rPr lang="en-US" altLang="zh-CN" dirty="0" err="1">
                <a:ea typeface="宋体" charset="-122"/>
              </a:rPr>
              <a:t>y_i</a:t>
            </a:r>
            <a:r>
              <a:rPr lang="en-US" altLang="zh-CN" dirty="0">
                <a:ea typeface="宋体" charset="-122"/>
              </a:rPr>
              <a:t> \in R^3</a:t>
            </a:r>
          </a:p>
          <a:p>
            <a:pPr>
              <a:defRPr/>
            </a:pPr>
            <a:endParaRPr lang="en-US" altLang="zh-CN" dirty="0">
              <a:ea typeface="宋体" charset="-122"/>
            </a:endParaRPr>
          </a:p>
          <a:p>
            <a:pPr>
              <a:defRPr/>
            </a:pPr>
            <a:r>
              <a:rPr lang="en-US" altLang="zh-CN" dirty="0">
                <a:ea typeface="宋体" charset="-122"/>
              </a:rPr>
              <a:t>\</a:t>
            </a:r>
            <a:r>
              <a:rPr lang="en-US" altLang="zh-CN" dirty="0" err="1">
                <a:ea typeface="宋体" charset="-122"/>
              </a:rPr>
              <a:t>vec</a:t>
            </a:r>
            <a:r>
              <a:rPr lang="en-US" altLang="zh-CN" dirty="0">
                <a:ea typeface="宋体" charset="-122"/>
              </a:rPr>
              <a:t> </a:t>
            </a:r>
            <a:r>
              <a:rPr lang="en-US" altLang="zh-CN" dirty="0" err="1">
                <a:ea typeface="宋体" charset="-122"/>
              </a:rPr>
              <a:t>x_i</a:t>
            </a:r>
            <a:r>
              <a:rPr lang="en-US" altLang="zh-CN" dirty="0">
                <a:ea typeface="宋体" charset="-122"/>
              </a:rPr>
              <a:t> =(x_1,x_2,x_3)</a:t>
            </a:r>
            <a:endParaRPr lang="zh-CN" altLang="en-US" dirty="0">
              <a:ea typeface="宋体" charset="-122"/>
            </a:endParaRPr>
          </a:p>
        </p:txBody>
      </p:sp>
      <p:sp>
        <p:nvSpPr>
          <p:cNvPr id="93188" name="灯片编号占位符 3">
            <a:extLst>
              <a:ext uri="{FF2B5EF4-FFF2-40B4-BE49-F238E27FC236}">
                <a16:creationId xmlns:a16="http://schemas.microsoft.com/office/drawing/2014/main" id="{533F8096-D4EE-4B7D-A6F3-4405C9585984}"/>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6562D26-D487-4D76-8364-E04613D77D91}" type="slidenum">
              <a:rPr lang="zh-CN" altLang="en-US"/>
              <a:pPr/>
              <a:t>56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DBB0DE17-AC9C-4B85-8CD2-5EB4EE0A0551}"/>
              </a:ext>
            </a:extLst>
          </p:cNvPr>
          <p:cNvSpPr>
            <a:spLocks noGrp="1" noRot="1" noChangeAspect="1" noChangeArrowheads="1" noTextEdit="1"/>
          </p:cNvSpPr>
          <p:nvPr>
            <p:ph type="sldImg"/>
          </p:nvPr>
        </p:nvSpPr>
        <p:spPr>
          <a:ln/>
        </p:spPr>
      </p:sp>
      <p:sp>
        <p:nvSpPr>
          <p:cNvPr id="132099" name="备注占位符 2">
            <a:extLst>
              <a:ext uri="{FF2B5EF4-FFF2-40B4-BE49-F238E27FC236}">
                <a16:creationId xmlns:a16="http://schemas.microsoft.com/office/drawing/2014/main" id="{EDCF6A7E-5305-4388-9037-43B36F250E47}"/>
              </a:ext>
            </a:extLst>
          </p:cNvPr>
          <p:cNvSpPr>
            <a:spLocks noGrp="1"/>
          </p:cNvSpPr>
          <p:nvPr>
            <p:ph type="body" idx="1"/>
          </p:nvPr>
        </p:nvSpPr>
        <p:spPr>
          <a:noFill/>
        </p:spPr>
        <p:txBody>
          <a:bodyPr/>
          <a:lstStyle/>
          <a:p>
            <a:r>
              <a:rPr lang="en-US" altLang="zh-CN">
                <a:latin typeface="Arial" panose="020B0604020202020204" pitchFamily="34" charset="0"/>
              </a:rPr>
              <a:t>https://www.zhihu.com/question/24258023</a:t>
            </a:r>
          </a:p>
          <a:p>
            <a:r>
              <a:rPr lang="en-US" altLang="zh-CN">
                <a:latin typeface="Arial" panose="020B0604020202020204" pitchFamily="34" charset="0"/>
              </a:rPr>
              <a:t>http://www.cnblogs.com/pinard/p/5970503.html</a:t>
            </a:r>
          </a:p>
          <a:p>
            <a:r>
              <a:rPr lang="en-US" altLang="zh-CN">
                <a:latin typeface="Arial" panose="020B0604020202020204" pitchFamily="34" charset="0"/>
              </a:rPr>
              <a:t>https://www.analyticsvidhya.com/blog/2017/03/introduction-to-gradient-descent-algorithm-along-its-variants/</a:t>
            </a:r>
          </a:p>
          <a:p>
            <a:r>
              <a:rPr lang="en-US" altLang="zh-CN">
                <a:latin typeface="Arial" panose="020B0604020202020204" pitchFamily="34" charset="0"/>
              </a:rPr>
              <a:t>(\frac{\partial f}{\partial \theta_0},\frac{\partial f}{\partial \theta_1})^T</a:t>
            </a:r>
          </a:p>
          <a:p>
            <a:r>
              <a:rPr lang="en-US" altLang="zh-CN">
                <a:latin typeface="Arial" panose="020B0604020202020204" pitchFamily="34" charset="0"/>
              </a:rPr>
              <a:t>\vec{\theta} \leftarrow \vec{\theta}-\eta \nabla f(\vec{\theta})</a:t>
            </a:r>
          </a:p>
          <a:p>
            <a:r>
              <a:rPr lang="zh-CN" altLang="en-US">
                <a:latin typeface="Calibri" panose="020F0502020204030204" pitchFamily="34" charset="0"/>
              </a:rPr>
              <a:t>在微积分里面，对多元函数的参数求∂偏导数，把求得的各个参数的偏导数以向量的形式写出来，就是梯度</a:t>
            </a:r>
            <a:endParaRPr lang="en-US" altLang="zh-CN">
              <a:latin typeface="Calibri" panose="020F0502020204030204" pitchFamily="34" charset="0"/>
            </a:endParaRPr>
          </a:p>
          <a:p>
            <a:r>
              <a:rPr lang="zh-CN" altLang="en-US">
                <a:latin typeface="Calibri" panose="020F0502020204030204" pitchFamily="34" charset="0"/>
              </a:rPr>
              <a:t>比如函数</a:t>
            </a:r>
            <a:r>
              <a:rPr lang="en-US" altLang="zh-CN">
                <a:latin typeface="Calibri" panose="020F0502020204030204" pitchFamily="34" charset="0"/>
              </a:rPr>
              <a:t>f(x,y), </a:t>
            </a:r>
            <a:r>
              <a:rPr lang="zh-CN" altLang="en-US">
                <a:latin typeface="Calibri" panose="020F0502020204030204" pitchFamily="34" charset="0"/>
              </a:rPr>
              <a:t>分别对</a:t>
            </a:r>
            <a:r>
              <a:rPr lang="en-US" altLang="zh-CN">
                <a:latin typeface="Calibri" panose="020F0502020204030204" pitchFamily="34" charset="0"/>
              </a:rPr>
              <a:t>x,y</a:t>
            </a:r>
            <a:r>
              <a:rPr lang="zh-CN" altLang="en-US">
                <a:latin typeface="Calibri" panose="020F0502020204030204" pitchFamily="34" charset="0"/>
              </a:rPr>
              <a:t>求偏导数，求得的梯度向量就是</a:t>
            </a:r>
            <a:r>
              <a:rPr lang="en-US" altLang="zh-CN">
                <a:latin typeface="Calibri" panose="020F0502020204030204" pitchFamily="34" charset="0"/>
              </a:rPr>
              <a:t>(∂f/∂x, ∂f/∂y)</a:t>
            </a:r>
            <a:r>
              <a:rPr lang="en-US" altLang="zh-CN" baseline="30000">
                <a:latin typeface="Calibri" panose="020F0502020204030204" pitchFamily="34" charset="0"/>
              </a:rPr>
              <a:t>T</a:t>
            </a:r>
            <a:r>
              <a:rPr lang="en-US" altLang="zh-CN">
                <a:latin typeface="Calibri" panose="020F0502020204030204" pitchFamily="34" charset="0"/>
              </a:rPr>
              <a:t>,</a:t>
            </a:r>
            <a:r>
              <a:rPr lang="zh-CN" altLang="en-US">
                <a:latin typeface="Calibri" panose="020F0502020204030204" pitchFamily="34" charset="0"/>
              </a:rPr>
              <a:t>简称</a:t>
            </a:r>
            <a:r>
              <a:rPr lang="en-US" altLang="zh-CN">
                <a:latin typeface="Calibri" panose="020F0502020204030204" pitchFamily="34" charset="0"/>
              </a:rPr>
              <a:t>grad f(x,y)</a:t>
            </a:r>
            <a:r>
              <a:rPr lang="zh-CN" altLang="en-US">
                <a:latin typeface="Calibri" panose="020F0502020204030204" pitchFamily="34" charset="0"/>
              </a:rPr>
              <a:t>或者▽</a:t>
            </a:r>
            <a:r>
              <a:rPr lang="en-US" altLang="zh-CN">
                <a:latin typeface="Calibri" panose="020F0502020204030204" pitchFamily="34" charset="0"/>
              </a:rPr>
              <a:t>f(x,y)</a:t>
            </a:r>
          </a:p>
          <a:p>
            <a:endParaRPr lang="en-US" altLang="zh-CN">
              <a:latin typeface="Calibri" panose="020F0502020204030204" pitchFamily="34" charset="0"/>
            </a:endParaRPr>
          </a:p>
          <a:p>
            <a:r>
              <a:rPr lang="zh-CN" altLang="en-US">
                <a:latin typeface="Calibri" panose="020F0502020204030204" pitchFamily="34" charset="0"/>
              </a:rPr>
              <a:t>具体来说，对于函数</a:t>
            </a:r>
            <a:r>
              <a:rPr lang="en-US" altLang="zh-CN">
                <a:latin typeface="Calibri" panose="020F0502020204030204" pitchFamily="34" charset="0"/>
              </a:rPr>
              <a:t>f(x,y),</a:t>
            </a:r>
            <a:r>
              <a:rPr lang="zh-CN" altLang="en-US">
                <a:latin typeface="Calibri" panose="020F0502020204030204" pitchFamily="34" charset="0"/>
              </a:rPr>
              <a:t>在点</a:t>
            </a:r>
            <a:r>
              <a:rPr lang="en-US" altLang="zh-CN">
                <a:latin typeface="Calibri" panose="020F0502020204030204" pitchFamily="34" charset="0"/>
              </a:rPr>
              <a:t>(x</a:t>
            </a:r>
            <a:r>
              <a:rPr lang="en-US" altLang="zh-CN" baseline="-25000">
                <a:latin typeface="Calibri" panose="020F0502020204030204" pitchFamily="34" charset="0"/>
              </a:rPr>
              <a:t>0</a:t>
            </a:r>
            <a:r>
              <a:rPr lang="en-US" altLang="zh-CN">
                <a:latin typeface="Calibri" panose="020F0502020204030204" pitchFamily="34" charset="0"/>
              </a:rPr>
              <a:t>,y</a:t>
            </a:r>
            <a:r>
              <a:rPr lang="en-US" altLang="zh-CN" baseline="-25000">
                <a:latin typeface="Calibri" panose="020F0502020204030204" pitchFamily="34" charset="0"/>
              </a:rPr>
              <a:t>0</a:t>
            </a:r>
            <a:r>
              <a:rPr lang="en-US" altLang="zh-CN">
                <a:latin typeface="Calibri" panose="020F0502020204030204" pitchFamily="34" charset="0"/>
              </a:rPr>
              <a:t>)</a:t>
            </a:r>
            <a:r>
              <a:rPr lang="zh-CN" altLang="en-US">
                <a:latin typeface="Calibri" panose="020F0502020204030204" pitchFamily="34" charset="0"/>
              </a:rPr>
              <a:t>，沿着梯度向量的方向就是</a:t>
            </a:r>
            <a:r>
              <a:rPr lang="en-US" altLang="zh-CN">
                <a:latin typeface="Calibri" panose="020F0502020204030204" pitchFamily="34" charset="0"/>
              </a:rPr>
              <a:t>(∂f/∂x</a:t>
            </a:r>
            <a:r>
              <a:rPr lang="en-US" altLang="zh-CN" baseline="-25000">
                <a:latin typeface="Calibri" panose="020F0502020204030204" pitchFamily="34" charset="0"/>
              </a:rPr>
              <a:t>0</a:t>
            </a:r>
            <a:r>
              <a:rPr lang="en-US" altLang="zh-CN">
                <a:latin typeface="Calibri" panose="020F0502020204030204" pitchFamily="34" charset="0"/>
              </a:rPr>
              <a:t>, ∂f/∂y</a:t>
            </a:r>
            <a:r>
              <a:rPr lang="en-US" altLang="zh-CN" baseline="-25000">
                <a:latin typeface="Calibri" panose="020F0502020204030204" pitchFamily="34" charset="0"/>
              </a:rPr>
              <a:t>0</a:t>
            </a:r>
            <a:r>
              <a:rPr lang="en-US" altLang="zh-CN">
                <a:latin typeface="Calibri" panose="020F0502020204030204" pitchFamily="34" charset="0"/>
              </a:rPr>
              <a:t>)</a:t>
            </a:r>
            <a:r>
              <a:rPr lang="en-US" altLang="zh-CN" baseline="30000">
                <a:latin typeface="Calibri" panose="020F0502020204030204" pitchFamily="34" charset="0"/>
              </a:rPr>
              <a:t>T</a:t>
            </a:r>
            <a:r>
              <a:rPr lang="zh-CN" altLang="en-US">
                <a:latin typeface="Calibri" panose="020F0502020204030204" pitchFamily="34" charset="0"/>
              </a:rPr>
              <a:t>的方向是</a:t>
            </a:r>
            <a:r>
              <a:rPr lang="en-US" altLang="zh-CN">
                <a:latin typeface="Calibri" panose="020F0502020204030204" pitchFamily="34" charset="0"/>
              </a:rPr>
              <a:t>f(x,y)</a:t>
            </a:r>
            <a:r>
              <a:rPr lang="zh-CN" altLang="en-US">
                <a:latin typeface="Calibri" panose="020F0502020204030204" pitchFamily="34" charset="0"/>
              </a:rPr>
              <a:t>增加最快的地方。或者说，沿着梯度向量的方向，更加容易找到函数的最大值。反过来说，沿着梯度向量相反的方向，也就是 </a:t>
            </a:r>
            <a:r>
              <a:rPr lang="en-US" altLang="zh-CN">
                <a:latin typeface="Calibri" panose="020F0502020204030204" pitchFamily="34" charset="0"/>
              </a:rPr>
              <a:t>-(∂f/∂x</a:t>
            </a:r>
            <a:r>
              <a:rPr lang="en-US" altLang="zh-CN" baseline="-25000">
                <a:latin typeface="Calibri" panose="020F0502020204030204" pitchFamily="34" charset="0"/>
              </a:rPr>
              <a:t>0</a:t>
            </a:r>
            <a:r>
              <a:rPr lang="en-US" altLang="zh-CN">
                <a:latin typeface="Calibri" panose="020F0502020204030204" pitchFamily="34" charset="0"/>
              </a:rPr>
              <a:t>, ∂f/∂y</a:t>
            </a:r>
            <a:r>
              <a:rPr lang="en-US" altLang="zh-CN" baseline="-25000">
                <a:latin typeface="Calibri" panose="020F0502020204030204" pitchFamily="34" charset="0"/>
              </a:rPr>
              <a:t>0</a:t>
            </a:r>
            <a:r>
              <a:rPr lang="en-US" altLang="zh-CN">
                <a:latin typeface="Calibri" panose="020F0502020204030204" pitchFamily="34" charset="0"/>
              </a:rPr>
              <a:t>)</a:t>
            </a:r>
            <a:r>
              <a:rPr lang="en-US" altLang="zh-CN" baseline="30000">
                <a:latin typeface="Calibri" panose="020F0502020204030204" pitchFamily="34" charset="0"/>
              </a:rPr>
              <a:t>T</a:t>
            </a:r>
            <a:r>
              <a:rPr lang="zh-CN" altLang="en-US">
                <a:latin typeface="Calibri" panose="020F0502020204030204" pitchFamily="34" charset="0"/>
              </a:rPr>
              <a:t>的方向，梯度减少最快，也就是更加容易找到函数的最小值。</a:t>
            </a:r>
            <a:endParaRPr lang="en-US" altLang="zh-CN">
              <a:latin typeface="Calibri" panose="020F0502020204030204" pitchFamily="34" charset="0"/>
            </a:endParaRPr>
          </a:p>
          <a:p>
            <a:endParaRPr lang="en-US" altLang="zh-CN">
              <a:latin typeface="Calibri" panose="020F0502020204030204" pitchFamily="34" charset="0"/>
            </a:endParaRPr>
          </a:p>
          <a:p>
            <a:r>
              <a:rPr lang="zh-CN" altLang="en-US">
                <a:latin typeface="Calibri" panose="020F0502020204030204" pitchFamily="34" charset="0"/>
              </a:rPr>
              <a:t>在机器学习算法中，在最小化损失函数时，可以通过梯度下降法来一步步的迭代求解，得到最小化的损失函数，和模型参数值</a:t>
            </a:r>
            <a:endParaRPr lang="en-US" altLang="zh-CN">
              <a:latin typeface="Calibri" panose="020F0502020204030204" pitchFamily="34" charset="0"/>
            </a:endParaRPr>
          </a:p>
          <a:p>
            <a:endParaRPr lang="en-US" altLang="zh-CN">
              <a:latin typeface="Calibri" panose="020F0502020204030204" pitchFamily="34" charset="0"/>
            </a:endParaRPr>
          </a:p>
          <a:p>
            <a:r>
              <a:rPr lang="zh-CN" altLang="en-US">
                <a:latin typeface="Calibri" panose="020F0502020204030204" pitchFamily="34" charset="0"/>
              </a:rPr>
              <a:t>首先来看看梯度下降的一个直观的解释。比如我们在一座大山上的某处位置，由于我们不知道怎么下山，于是决定走一步算一步，也就是在每走到一个位置的时候，求解当前位置的梯度，沿着梯度的负方向，也就是当前最陡峭的位置向下走一步，然后继续求解当前位置梯度，向这一步所在位置沿着最陡峭最易下山的位置走一步。这样一步步的走下去，一直走到觉得我们已经到了山脚。当然这样走下去，有可能我们不能走到山脚，而是到了某一个局部的山峰低处</a:t>
            </a:r>
            <a:endParaRPr lang="en-US" altLang="zh-CN">
              <a:latin typeface="Calibri" panose="020F0502020204030204" pitchFamily="34" charset="0"/>
            </a:endParaRPr>
          </a:p>
          <a:p>
            <a:endParaRPr lang="en-US" altLang="zh-CN">
              <a:latin typeface="Calibri" panose="020F0502020204030204" pitchFamily="34" charset="0"/>
            </a:endParaRPr>
          </a:p>
          <a:p>
            <a:endParaRPr lang="zh-CN" altLang="en-US">
              <a:latin typeface="Arial" panose="020B0604020202020204" pitchFamily="34" charset="0"/>
            </a:endParaRPr>
          </a:p>
        </p:txBody>
      </p:sp>
      <p:sp>
        <p:nvSpPr>
          <p:cNvPr id="95236" name="灯片编号占位符 3">
            <a:extLst>
              <a:ext uri="{FF2B5EF4-FFF2-40B4-BE49-F238E27FC236}">
                <a16:creationId xmlns:a16="http://schemas.microsoft.com/office/drawing/2014/main" id="{638932CB-248E-44F7-8A74-97C347203D71}"/>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073C56-5A4D-4267-B342-B464659CB05A}" type="slidenum">
              <a:rPr lang="zh-CN" altLang="en-US"/>
              <a:pPr/>
              <a:t>57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03D11A1C-B7D1-4F9F-9037-0CC9DB62DC53}"/>
              </a:ext>
            </a:extLst>
          </p:cNvPr>
          <p:cNvSpPr>
            <a:spLocks noGrp="1" noRot="1" noChangeAspect="1" noChangeArrowheads="1" noTextEdit="1"/>
          </p:cNvSpPr>
          <p:nvPr>
            <p:ph type="sldImg"/>
          </p:nvPr>
        </p:nvSpPr>
        <p:spPr>
          <a:ln/>
        </p:spPr>
      </p:sp>
      <p:sp>
        <p:nvSpPr>
          <p:cNvPr id="133123" name="备注占位符 2">
            <a:extLst>
              <a:ext uri="{FF2B5EF4-FFF2-40B4-BE49-F238E27FC236}">
                <a16:creationId xmlns:a16="http://schemas.microsoft.com/office/drawing/2014/main" id="{D4DEEE20-CCCB-4DE9-B98B-6FA667F2FCA6}"/>
              </a:ext>
            </a:extLst>
          </p:cNvPr>
          <p:cNvSpPr>
            <a:spLocks noGrp="1"/>
          </p:cNvSpPr>
          <p:nvPr>
            <p:ph type="body" idx="1"/>
          </p:nvPr>
        </p:nvSpPr>
        <p:spPr>
          <a:noFill/>
        </p:spPr>
        <p:txBody>
          <a:bodyPr/>
          <a:lstStyle/>
          <a:p>
            <a:r>
              <a:rPr lang="en-US" altLang="zh-CN">
                <a:latin typeface="Arial" panose="020B0604020202020204" pitchFamily="34" charset="0"/>
              </a:rPr>
              <a:t>https://www.zhihu.com/question/24258023</a:t>
            </a:r>
          </a:p>
          <a:p>
            <a:r>
              <a:rPr lang="en-US" altLang="zh-CN">
                <a:latin typeface="Arial" panose="020B0604020202020204" pitchFamily="34" charset="0"/>
              </a:rPr>
              <a:t>http://www.cnblogs.com/pinard/p/5970503.html</a:t>
            </a:r>
          </a:p>
          <a:p>
            <a:r>
              <a:rPr lang="en-US" altLang="zh-CN">
                <a:latin typeface="Arial" panose="020B0604020202020204" pitchFamily="34" charset="0"/>
              </a:rPr>
              <a:t>https://www.analyticsvidhya.com/blog/2017/03/introduction-to-gradient-descent-algorithm-along-its-variants/</a:t>
            </a:r>
          </a:p>
          <a:p>
            <a:r>
              <a:rPr lang="en-US" altLang="zh-CN">
                <a:latin typeface="Arial" panose="020B0604020202020204" pitchFamily="34" charset="0"/>
              </a:rPr>
              <a:t>(\frac{\partial f}{\partial \theta_0},\frac{\partial f}{\partial \theta_1})^T</a:t>
            </a:r>
          </a:p>
          <a:p>
            <a:r>
              <a:rPr lang="en-US" altLang="zh-CN">
                <a:latin typeface="Arial" panose="020B0604020202020204" pitchFamily="34" charset="0"/>
              </a:rPr>
              <a:t>\vec{\theta} \leftarrow \vec{\theta}-\eta \nabla f(\vec{\theta})</a:t>
            </a:r>
          </a:p>
          <a:p>
            <a:r>
              <a:rPr lang="zh-CN" altLang="en-US">
                <a:latin typeface="Calibri" panose="020F0502020204030204" pitchFamily="34" charset="0"/>
              </a:rPr>
              <a:t>在微积分里面，对多元函数的参数求∂偏导数，把求得的各个参数的偏导数以向量的形式写出来，就是梯度</a:t>
            </a:r>
            <a:endParaRPr lang="en-US" altLang="zh-CN">
              <a:latin typeface="Calibri" panose="020F0502020204030204" pitchFamily="34" charset="0"/>
            </a:endParaRPr>
          </a:p>
          <a:p>
            <a:r>
              <a:rPr lang="zh-CN" altLang="en-US">
                <a:latin typeface="Calibri" panose="020F0502020204030204" pitchFamily="34" charset="0"/>
              </a:rPr>
              <a:t>比如函数</a:t>
            </a:r>
            <a:r>
              <a:rPr lang="en-US" altLang="zh-CN">
                <a:latin typeface="Calibri" panose="020F0502020204030204" pitchFamily="34" charset="0"/>
              </a:rPr>
              <a:t>f(x,y), </a:t>
            </a:r>
            <a:r>
              <a:rPr lang="zh-CN" altLang="en-US">
                <a:latin typeface="Calibri" panose="020F0502020204030204" pitchFamily="34" charset="0"/>
              </a:rPr>
              <a:t>分别对</a:t>
            </a:r>
            <a:r>
              <a:rPr lang="en-US" altLang="zh-CN">
                <a:latin typeface="Calibri" panose="020F0502020204030204" pitchFamily="34" charset="0"/>
              </a:rPr>
              <a:t>x,y</a:t>
            </a:r>
            <a:r>
              <a:rPr lang="zh-CN" altLang="en-US">
                <a:latin typeface="Calibri" panose="020F0502020204030204" pitchFamily="34" charset="0"/>
              </a:rPr>
              <a:t>求偏导数，求得的梯度向量就是</a:t>
            </a:r>
            <a:r>
              <a:rPr lang="en-US" altLang="zh-CN">
                <a:latin typeface="Calibri" panose="020F0502020204030204" pitchFamily="34" charset="0"/>
              </a:rPr>
              <a:t>(∂f/∂x, ∂f/∂y)</a:t>
            </a:r>
            <a:r>
              <a:rPr lang="en-US" altLang="zh-CN" baseline="30000">
                <a:latin typeface="Calibri" panose="020F0502020204030204" pitchFamily="34" charset="0"/>
              </a:rPr>
              <a:t>T</a:t>
            </a:r>
            <a:r>
              <a:rPr lang="en-US" altLang="zh-CN">
                <a:latin typeface="Calibri" panose="020F0502020204030204" pitchFamily="34" charset="0"/>
              </a:rPr>
              <a:t>,</a:t>
            </a:r>
            <a:r>
              <a:rPr lang="zh-CN" altLang="en-US">
                <a:latin typeface="Calibri" panose="020F0502020204030204" pitchFamily="34" charset="0"/>
              </a:rPr>
              <a:t>简称</a:t>
            </a:r>
            <a:r>
              <a:rPr lang="en-US" altLang="zh-CN">
                <a:latin typeface="Calibri" panose="020F0502020204030204" pitchFamily="34" charset="0"/>
              </a:rPr>
              <a:t>grad f(x,y)</a:t>
            </a:r>
            <a:r>
              <a:rPr lang="zh-CN" altLang="en-US">
                <a:latin typeface="Calibri" panose="020F0502020204030204" pitchFamily="34" charset="0"/>
              </a:rPr>
              <a:t>或者▽</a:t>
            </a:r>
            <a:r>
              <a:rPr lang="en-US" altLang="zh-CN">
                <a:latin typeface="Calibri" panose="020F0502020204030204" pitchFamily="34" charset="0"/>
              </a:rPr>
              <a:t>f(x,y)</a:t>
            </a:r>
          </a:p>
          <a:p>
            <a:endParaRPr lang="en-US" altLang="zh-CN">
              <a:latin typeface="Calibri" panose="020F0502020204030204" pitchFamily="34" charset="0"/>
            </a:endParaRPr>
          </a:p>
          <a:p>
            <a:endParaRPr lang="en-US" altLang="zh-CN">
              <a:latin typeface="Calibri" panose="020F0502020204030204" pitchFamily="34" charset="0"/>
            </a:endParaRPr>
          </a:p>
          <a:p>
            <a:r>
              <a:rPr lang="zh-CN" altLang="en-US">
                <a:latin typeface="Calibri" panose="020F0502020204030204" pitchFamily="34" charset="0"/>
              </a:rPr>
              <a:t>在机器学习算法中，在最小化损失函数时，可以通过梯度下降法来一步步的迭代求解，得到最小化的损失函数，和模型参数值</a:t>
            </a:r>
            <a:endParaRPr lang="en-US" altLang="zh-CN">
              <a:latin typeface="Calibri" panose="020F0502020204030204" pitchFamily="34" charset="0"/>
            </a:endParaRPr>
          </a:p>
          <a:p>
            <a:endParaRPr lang="en-US" altLang="zh-CN">
              <a:latin typeface="Calibri" panose="020F0502020204030204" pitchFamily="34" charset="0"/>
            </a:endParaRPr>
          </a:p>
          <a:p>
            <a:r>
              <a:rPr lang="zh-CN" altLang="en-US">
                <a:latin typeface="Calibri" panose="020F0502020204030204" pitchFamily="34" charset="0"/>
              </a:rPr>
              <a:t>首先来看看梯度下降的一个直观的解释。比如我们在一座大山上的某处位置，由于我们不知道怎么下山，于是决定走一步算一步，也就是在每走到一个位置的时候，求解当前位置的梯度，沿着梯度的负方向，也就是当前最陡峭的位置向下走一步，然后继续求解当前位置梯度，向这一步所在位置沿着最陡峭最易下山的位置走一步。这样一步步的走下去，一直走到觉得我们已经到了山脚。当然这样走下去，有可能我们不能走到山脚，而是到了某一个局部的山峰低处</a:t>
            </a:r>
            <a:endParaRPr lang="en-US" altLang="zh-CN">
              <a:latin typeface="Calibri" panose="020F0502020204030204" pitchFamily="34" charset="0"/>
            </a:endParaRPr>
          </a:p>
          <a:p>
            <a:endParaRPr lang="en-US" altLang="zh-CN">
              <a:latin typeface="Calibri" panose="020F0502020204030204" pitchFamily="34" charset="0"/>
            </a:endParaRPr>
          </a:p>
          <a:p>
            <a:endParaRPr lang="zh-CN" altLang="en-US">
              <a:latin typeface="Arial" panose="020B0604020202020204" pitchFamily="34" charset="0"/>
            </a:endParaRPr>
          </a:p>
        </p:txBody>
      </p:sp>
      <p:sp>
        <p:nvSpPr>
          <p:cNvPr id="97284" name="灯片编号占位符 3">
            <a:extLst>
              <a:ext uri="{FF2B5EF4-FFF2-40B4-BE49-F238E27FC236}">
                <a16:creationId xmlns:a16="http://schemas.microsoft.com/office/drawing/2014/main" id="{CF090A55-EF36-4438-BF89-CD5ACD21A594}"/>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60A81-C036-4DCD-B4FE-AFBE0F3989B4}" type="slidenum">
              <a:rPr lang="zh-CN" altLang="en-US"/>
              <a:pPr/>
              <a:t>58</a:t>
            </a:fld>
            <a:endParaRPr lang="zh-CN" altLang="en-US"/>
          </a:p>
        </p:txBody>
      </p:sp>
    </p:spTree>
    <p:extLst>
      <p:ext uri="{BB962C8B-B14F-4D97-AF65-F5344CB8AC3E}">
        <p14:creationId xmlns:p14="http://schemas.microsoft.com/office/powerpoint/2010/main" val="3068518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03D11A1C-B7D1-4F9F-9037-0CC9DB62DC53}"/>
              </a:ext>
            </a:extLst>
          </p:cNvPr>
          <p:cNvSpPr>
            <a:spLocks noGrp="1" noRot="1" noChangeAspect="1" noChangeArrowheads="1" noTextEdit="1"/>
          </p:cNvSpPr>
          <p:nvPr>
            <p:ph type="sldImg"/>
          </p:nvPr>
        </p:nvSpPr>
        <p:spPr>
          <a:ln/>
        </p:spPr>
      </p:sp>
      <p:sp>
        <p:nvSpPr>
          <p:cNvPr id="133123" name="备注占位符 2">
            <a:extLst>
              <a:ext uri="{FF2B5EF4-FFF2-40B4-BE49-F238E27FC236}">
                <a16:creationId xmlns:a16="http://schemas.microsoft.com/office/drawing/2014/main" id="{D4DEEE20-CCCB-4DE9-B98B-6FA667F2FCA6}"/>
              </a:ext>
            </a:extLst>
          </p:cNvPr>
          <p:cNvSpPr>
            <a:spLocks noGrp="1"/>
          </p:cNvSpPr>
          <p:nvPr>
            <p:ph type="body" idx="1"/>
          </p:nvPr>
        </p:nvSpPr>
        <p:spPr>
          <a:noFill/>
        </p:spPr>
        <p:txBody>
          <a:bodyPr/>
          <a:lstStyle/>
          <a:p>
            <a:r>
              <a:rPr lang="en-US" altLang="zh-CN">
                <a:latin typeface="Arial" panose="020B0604020202020204" pitchFamily="34" charset="0"/>
              </a:rPr>
              <a:t>https://www.zhihu.com/question/24258023</a:t>
            </a:r>
          </a:p>
          <a:p>
            <a:r>
              <a:rPr lang="en-US" altLang="zh-CN">
                <a:latin typeface="Arial" panose="020B0604020202020204" pitchFamily="34" charset="0"/>
              </a:rPr>
              <a:t>http://www.cnblogs.com/pinard/p/5970503.html</a:t>
            </a:r>
          </a:p>
          <a:p>
            <a:r>
              <a:rPr lang="en-US" altLang="zh-CN">
                <a:latin typeface="Arial" panose="020B0604020202020204" pitchFamily="34" charset="0"/>
              </a:rPr>
              <a:t>https://www.analyticsvidhya.com/blog/2017/03/introduction-to-gradient-descent-algorithm-along-its-variants/</a:t>
            </a:r>
          </a:p>
          <a:p>
            <a:r>
              <a:rPr lang="en-US" altLang="zh-CN">
                <a:latin typeface="Arial" panose="020B0604020202020204" pitchFamily="34" charset="0"/>
              </a:rPr>
              <a:t>(\frac{\partial f}{\partial \theta_0},\frac{\partial f}{\partial \theta_1})^T</a:t>
            </a:r>
          </a:p>
          <a:p>
            <a:r>
              <a:rPr lang="en-US" altLang="zh-CN">
                <a:latin typeface="Arial" panose="020B0604020202020204" pitchFamily="34" charset="0"/>
              </a:rPr>
              <a:t>\vec{\theta} \leftarrow \vec{\theta}-\eta \nabla f(\vec{\theta})</a:t>
            </a:r>
          </a:p>
          <a:p>
            <a:r>
              <a:rPr lang="zh-CN" altLang="en-US">
                <a:latin typeface="Calibri" panose="020F0502020204030204" pitchFamily="34" charset="0"/>
              </a:rPr>
              <a:t>在微积分里面，对多元函数的参数求∂偏导数，把求得的各个参数的偏导数以向量的形式写出来，就是梯度</a:t>
            </a:r>
            <a:endParaRPr lang="en-US" altLang="zh-CN">
              <a:latin typeface="Calibri" panose="020F0502020204030204" pitchFamily="34" charset="0"/>
            </a:endParaRPr>
          </a:p>
          <a:p>
            <a:r>
              <a:rPr lang="zh-CN" altLang="en-US">
                <a:latin typeface="Calibri" panose="020F0502020204030204" pitchFamily="34" charset="0"/>
              </a:rPr>
              <a:t>比如函数</a:t>
            </a:r>
            <a:r>
              <a:rPr lang="en-US" altLang="zh-CN">
                <a:latin typeface="Calibri" panose="020F0502020204030204" pitchFamily="34" charset="0"/>
              </a:rPr>
              <a:t>f(x,y), </a:t>
            </a:r>
            <a:r>
              <a:rPr lang="zh-CN" altLang="en-US">
                <a:latin typeface="Calibri" panose="020F0502020204030204" pitchFamily="34" charset="0"/>
              </a:rPr>
              <a:t>分别对</a:t>
            </a:r>
            <a:r>
              <a:rPr lang="en-US" altLang="zh-CN">
                <a:latin typeface="Calibri" panose="020F0502020204030204" pitchFamily="34" charset="0"/>
              </a:rPr>
              <a:t>x,y</a:t>
            </a:r>
            <a:r>
              <a:rPr lang="zh-CN" altLang="en-US">
                <a:latin typeface="Calibri" panose="020F0502020204030204" pitchFamily="34" charset="0"/>
              </a:rPr>
              <a:t>求偏导数，求得的梯度向量就是</a:t>
            </a:r>
            <a:r>
              <a:rPr lang="en-US" altLang="zh-CN">
                <a:latin typeface="Calibri" panose="020F0502020204030204" pitchFamily="34" charset="0"/>
              </a:rPr>
              <a:t>(∂f/∂x, ∂f/∂y)</a:t>
            </a:r>
            <a:r>
              <a:rPr lang="en-US" altLang="zh-CN" baseline="30000">
                <a:latin typeface="Calibri" panose="020F0502020204030204" pitchFamily="34" charset="0"/>
              </a:rPr>
              <a:t>T</a:t>
            </a:r>
            <a:r>
              <a:rPr lang="en-US" altLang="zh-CN">
                <a:latin typeface="Calibri" panose="020F0502020204030204" pitchFamily="34" charset="0"/>
              </a:rPr>
              <a:t>,</a:t>
            </a:r>
            <a:r>
              <a:rPr lang="zh-CN" altLang="en-US">
                <a:latin typeface="Calibri" panose="020F0502020204030204" pitchFamily="34" charset="0"/>
              </a:rPr>
              <a:t>简称</a:t>
            </a:r>
            <a:r>
              <a:rPr lang="en-US" altLang="zh-CN">
                <a:latin typeface="Calibri" panose="020F0502020204030204" pitchFamily="34" charset="0"/>
              </a:rPr>
              <a:t>grad f(x,y)</a:t>
            </a:r>
            <a:r>
              <a:rPr lang="zh-CN" altLang="en-US">
                <a:latin typeface="Calibri" panose="020F0502020204030204" pitchFamily="34" charset="0"/>
              </a:rPr>
              <a:t>或者▽</a:t>
            </a:r>
            <a:r>
              <a:rPr lang="en-US" altLang="zh-CN">
                <a:latin typeface="Calibri" panose="020F0502020204030204" pitchFamily="34" charset="0"/>
              </a:rPr>
              <a:t>f(x,y)</a:t>
            </a:r>
          </a:p>
          <a:p>
            <a:endParaRPr lang="en-US" altLang="zh-CN">
              <a:latin typeface="Calibri" panose="020F0502020204030204" pitchFamily="34" charset="0"/>
            </a:endParaRPr>
          </a:p>
          <a:p>
            <a:endParaRPr lang="en-US" altLang="zh-CN">
              <a:latin typeface="Calibri" panose="020F0502020204030204" pitchFamily="34" charset="0"/>
            </a:endParaRPr>
          </a:p>
          <a:p>
            <a:r>
              <a:rPr lang="zh-CN" altLang="en-US">
                <a:latin typeface="Calibri" panose="020F0502020204030204" pitchFamily="34" charset="0"/>
              </a:rPr>
              <a:t>在机器学习算法中，在最小化损失函数时，可以通过梯度下降法来一步步的迭代求解，得到最小化的损失函数，和模型参数值</a:t>
            </a:r>
            <a:endParaRPr lang="en-US" altLang="zh-CN">
              <a:latin typeface="Calibri" panose="020F0502020204030204" pitchFamily="34" charset="0"/>
            </a:endParaRPr>
          </a:p>
          <a:p>
            <a:endParaRPr lang="en-US" altLang="zh-CN">
              <a:latin typeface="Calibri" panose="020F0502020204030204" pitchFamily="34" charset="0"/>
            </a:endParaRPr>
          </a:p>
          <a:p>
            <a:r>
              <a:rPr lang="zh-CN" altLang="en-US">
                <a:latin typeface="Calibri" panose="020F0502020204030204" pitchFamily="34" charset="0"/>
              </a:rPr>
              <a:t>首先来看看梯度下降的一个直观的解释。比如我们在一座大山上的某处位置，由于我们不知道怎么下山，于是决定走一步算一步，也就是在每走到一个位置的时候，求解当前位置的梯度，沿着梯度的负方向，也就是当前最陡峭的位置向下走一步，然后继续求解当前位置梯度，向这一步所在位置沿着最陡峭最易下山的位置走一步。这样一步步的走下去，一直走到觉得我们已经到了山脚。当然这样走下去，有可能我们不能走到山脚，而是到了某一个局部的山峰低处</a:t>
            </a:r>
            <a:endParaRPr lang="en-US" altLang="zh-CN">
              <a:latin typeface="Calibri" panose="020F0502020204030204" pitchFamily="34" charset="0"/>
            </a:endParaRPr>
          </a:p>
          <a:p>
            <a:endParaRPr lang="en-US" altLang="zh-CN">
              <a:latin typeface="Calibri" panose="020F0502020204030204" pitchFamily="34" charset="0"/>
            </a:endParaRPr>
          </a:p>
          <a:p>
            <a:endParaRPr lang="zh-CN" altLang="en-US">
              <a:latin typeface="Arial" panose="020B0604020202020204" pitchFamily="34" charset="0"/>
            </a:endParaRPr>
          </a:p>
        </p:txBody>
      </p:sp>
      <p:sp>
        <p:nvSpPr>
          <p:cNvPr id="97284" name="灯片编号占位符 3">
            <a:extLst>
              <a:ext uri="{FF2B5EF4-FFF2-40B4-BE49-F238E27FC236}">
                <a16:creationId xmlns:a16="http://schemas.microsoft.com/office/drawing/2014/main" id="{CF090A55-EF36-4438-BF89-CD5ACD21A594}"/>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60A81-C036-4DCD-B4FE-AFBE0F3989B4}" type="slidenum">
              <a:rPr lang="zh-CN" altLang="en-US"/>
              <a:pPr/>
              <a:t>59</a:t>
            </a:fld>
            <a:endParaRPr lang="zh-CN" altLang="en-US"/>
          </a:p>
        </p:txBody>
      </p:sp>
    </p:spTree>
    <p:extLst>
      <p:ext uri="{BB962C8B-B14F-4D97-AF65-F5344CB8AC3E}">
        <p14:creationId xmlns:p14="http://schemas.microsoft.com/office/powerpoint/2010/main" val="277672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75EC88-E666-4227-BE63-1F03621528C9}"/>
              </a:ext>
            </a:extLst>
          </p:cNvPr>
          <p:cNvSpPr>
            <a:spLocks noGrp="1" noRot="1" noChangeAspect="1"/>
          </p:cNvSpPr>
          <p:nvPr>
            <p:ph type="sldImg"/>
          </p:nvPr>
        </p:nvSpPr>
        <p:spPr/>
      </p:sp>
      <p:sp>
        <p:nvSpPr>
          <p:cNvPr id="134147" name="备注占位符 2">
            <a:extLst>
              <a:ext uri="{FF2B5EF4-FFF2-40B4-BE49-F238E27FC236}">
                <a16:creationId xmlns:a16="http://schemas.microsoft.com/office/drawing/2014/main" id="{1D92E4B5-193F-40D5-93B2-D01E1D665A4A}"/>
              </a:ext>
            </a:extLst>
          </p:cNvPr>
          <p:cNvSpPr>
            <a:spLocks noGrp="1"/>
          </p:cNvSpPr>
          <p:nvPr>
            <p:ph type="body" idx="1"/>
          </p:nvPr>
        </p:nvSpPr>
        <p:spPr>
          <a:noFill/>
        </p:spPr>
        <p:txBody>
          <a:bodyPr/>
          <a:lstStyle/>
          <a:p>
            <a:endParaRPr lang="zh-CN" altLang="en-US">
              <a:latin typeface="Arial" panose="020B0604020202020204" pitchFamily="34" charset="0"/>
            </a:endParaRPr>
          </a:p>
        </p:txBody>
      </p:sp>
      <p:sp>
        <p:nvSpPr>
          <p:cNvPr id="134148" name="灯片编号占位符 3">
            <a:extLst>
              <a:ext uri="{FF2B5EF4-FFF2-40B4-BE49-F238E27FC236}">
                <a16:creationId xmlns:a16="http://schemas.microsoft.com/office/drawing/2014/main" id="{A324BF14-0814-4A74-AA73-57EE0839BD8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CFA470-D3E4-4DB3-8A29-9A46951EB776}" type="slidenum">
              <a:rPr lang="en-US" altLang="zh-CN"/>
              <a:pPr/>
              <a:t>60</a:t>
            </a:fld>
            <a:endParaRPr lang="en-US" altLang="zh-CN"/>
          </a:p>
        </p:txBody>
      </p:sp>
    </p:spTree>
    <p:extLst>
      <p:ext uri="{BB962C8B-B14F-4D97-AF65-F5344CB8AC3E}">
        <p14:creationId xmlns:p14="http://schemas.microsoft.com/office/powerpoint/2010/main" val="429139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51C2E240-4C1C-48DC-9D3B-7D7CAF80E876}"/>
              </a:ext>
            </a:extLst>
          </p:cNvPr>
          <p:cNvSpPr>
            <a:spLocks noGrp="1" noRot="1" noChangeAspect="1" noChangeArrowheads="1" noTextEdit="1"/>
          </p:cNvSpPr>
          <p:nvPr>
            <p:ph type="sldImg"/>
          </p:nvPr>
        </p:nvSpPr>
        <p:spPr>
          <a:ln/>
        </p:spPr>
      </p:sp>
      <p:sp>
        <p:nvSpPr>
          <p:cNvPr id="135171" name="备注占位符 2">
            <a:extLst>
              <a:ext uri="{FF2B5EF4-FFF2-40B4-BE49-F238E27FC236}">
                <a16:creationId xmlns:a16="http://schemas.microsoft.com/office/drawing/2014/main" id="{7DA4AC50-10C9-4E96-A894-7972235A6C08}"/>
              </a:ext>
            </a:extLst>
          </p:cNvPr>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35172" name="灯片编号占位符 3">
            <a:extLst>
              <a:ext uri="{FF2B5EF4-FFF2-40B4-BE49-F238E27FC236}">
                <a16:creationId xmlns:a16="http://schemas.microsoft.com/office/drawing/2014/main" id="{B81F6CD2-BA63-4E51-B24B-732BABE5E9B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0414B58-010D-44FA-A314-E06B0B677D1B}" type="slidenum">
              <a:rPr kumimoji="1" lang="en-US" altLang="zh-CN">
                <a:latin typeface="Tahoma" panose="020B0604030504040204" pitchFamily="34" charset="0"/>
              </a:rPr>
              <a:pPr/>
              <a:t>61</a:t>
            </a:fld>
            <a:endParaRPr kumimoji="1" lang="en-US" altLang="zh-CN">
              <a:latin typeface="Tahoma" panose="020B060403050404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D2ECFC-E5BA-49F3-8458-2DE1DEEA7876}"/>
              </a:ext>
            </a:extLst>
          </p:cNvPr>
          <p:cNvSpPr>
            <a:spLocks noGrp="1" noRot="1" noChangeAspect="1"/>
          </p:cNvSpPr>
          <p:nvPr>
            <p:ph type="sldImg"/>
          </p:nvPr>
        </p:nvSpPr>
        <p:spPr/>
      </p:sp>
      <p:sp>
        <p:nvSpPr>
          <p:cNvPr id="136195" name="备注占位符 2">
            <a:extLst>
              <a:ext uri="{FF2B5EF4-FFF2-40B4-BE49-F238E27FC236}">
                <a16:creationId xmlns:a16="http://schemas.microsoft.com/office/drawing/2014/main" id="{F9411E6E-BA64-422E-BD29-8A221420FD50}"/>
              </a:ext>
            </a:extLst>
          </p:cNvPr>
          <p:cNvSpPr>
            <a:spLocks noGrp="1"/>
          </p:cNvSpPr>
          <p:nvPr>
            <p:ph type="body" idx="1"/>
          </p:nvPr>
        </p:nvSpPr>
        <p:spPr>
          <a:noFill/>
        </p:spPr>
        <p:txBody>
          <a:bodyPr/>
          <a:lstStyle/>
          <a:p>
            <a:r>
              <a:rPr lang="en-US" altLang="zh-CN">
                <a:latin typeface="Arial" panose="020B0604020202020204" pitchFamily="34" charset="0"/>
              </a:rPr>
              <a:t>Delta k</a:t>
            </a:r>
            <a:endParaRPr lang="zh-CN" altLang="en-US">
              <a:latin typeface="Arial" panose="020B0604020202020204" pitchFamily="34" charset="0"/>
            </a:endParaRPr>
          </a:p>
        </p:txBody>
      </p:sp>
      <p:sp>
        <p:nvSpPr>
          <p:cNvPr id="136196" name="灯片编号占位符 3">
            <a:extLst>
              <a:ext uri="{FF2B5EF4-FFF2-40B4-BE49-F238E27FC236}">
                <a16:creationId xmlns:a16="http://schemas.microsoft.com/office/drawing/2014/main" id="{98B04129-4DBD-466E-B0EC-6DBFA58D80A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565494-6027-44AF-80F2-1667EBA81C93}" type="slidenum">
              <a:rPr lang="en-US" altLang="zh-CN"/>
              <a:pPr/>
              <a:t>64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CACC3363-EF47-4881-8832-0C8D55FE57C5}"/>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E2A270-06EE-4037-8AEC-C00373C0499E}" type="slidenum">
              <a:rPr lang="zh-CN" altLang="en-US"/>
              <a:pPr/>
              <a:t>7</a:t>
            </a:fld>
            <a:endParaRPr lang="en-US" altLang="zh-CN"/>
          </a:p>
        </p:txBody>
      </p:sp>
      <p:sp>
        <p:nvSpPr>
          <p:cNvPr id="15363" name="Rectangle 2">
            <a:extLst>
              <a:ext uri="{FF2B5EF4-FFF2-40B4-BE49-F238E27FC236}">
                <a16:creationId xmlns:a16="http://schemas.microsoft.com/office/drawing/2014/main" id="{C49D1DEF-E9F4-4C7E-98F6-C3C8E7EABAEE}"/>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94A2DEAE-0B09-4878-A702-068B86CDB621}"/>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A297AD30-4230-46D9-9272-BC22AE95F9A6}"/>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53F33A-4D47-4548-8545-55CD58C4C997}" type="slidenum">
              <a:rPr lang="zh-CN" altLang="en-US"/>
              <a:pPr/>
              <a:t>65</a:t>
            </a:fld>
            <a:endParaRPr lang="en-US" altLang="zh-CN"/>
          </a:p>
        </p:txBody>
      </p:sp>
      <p:sp>
        <p:nvSpPr>
          <p:cNvPr id="109571" name="Rectangle 2">
            <a:extLst>
              <a:ext uri="{FF2B5EF4-FFF2-40B4-BE49-F238E27FC236}">
                <a16:creationId xmlns:a16="http://schemas.microsoft.com/office/drawing/2014/main" id="{DC6421FF-4E16-4CAD-848D-6AFECE09B33A}"/>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A00FA150-80E2-42B9-871E-5DFDEA30DA8A}"/>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1A69DE1B-2FFA-4CBC-B635-E5585A462DEE}"/>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F477DF-8CD2-499B-A5A9-BB9D591D58A0}" type="slidenum">
              <a:rPr lang="zh-CN" altLang="en-US"/>
              <a:pPr/>
              <a:t>67</a:t>
            </a:fld>
            <a:endParaRPr lang="en-US" altLang="zh-CN"/>
          </a:p>
        </p:txBody>
      </p:sp>
      <p:sp>
        <p:nvSpPr>
          <p:cNvPr id="111619" name="Rectangle 2">
            <a:extLst>
              <a:ext uri="{FF2B5EF4-FFF2-40B4-BE49-F238E27FC236}">
                <a16:creationId xmlns:a16="http://schemas.microsoft.com/office/drawing/2014/main" id="{40F5D3AB-580F-4BFD-AAA0-389A2485EAF0}"/>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D59D1132-D74D-44DA-ACF2-F4CDD79DF0A8}"/>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3FFB29-C462-425D-AFF5-1E0762DE0D65}"/>
              </a:ext>
            </a:extLst>
          </p:cNvPr>
          <p:cNvSpPr>
            <a:spLocks noGrp="1" noRot="1" noChangeAspect="1"/>
          </p:cNvSpPr>
          <p:nvPr>
            <p:ph type="sldImg"/>
          </p:nvPr>
        </p:nvSpPr>
        <p:spPr/>
      </p:sp>
      <p:sp>
        <p:nvSpPr>
          <p:cNvPr id="139267" name="备注占位符 2">
            <a:extLst>
              <a:ext uri="{FF2B5EF4-FFF2-40B4-BE49-F238E27FC236}">
                <a16:creationId xmlns:a16="http://schemas.microsoft.com/office/drawing/2014/main" id="{BF94AB41-601B-459F-887C-4217F9C92105}"/>
              </a:ext>
            </a:extLst>
          </p:cNvPr>
          <p:cNvSpPr>
            <a:spLocks noGrp="1"/>
          </p:cNvSpPr>
          <p:nvPr>
            <p:ph type="body" idx="1"/>
          </p:nvPr>
        </p:nvSpPr>
        <p:spPr>
          <a:noFill/>
        </p:spPr>
        <p:txBody>
          <a:bodyPr/>
          <a:lstStyle/>
          <a:p>
            <a:r>
              <a:rPr lang="zh-CN" altLang="en-US">
                <a:latin typeface="Arial" panose="020B0604020202020204" pitchFamily="34" charset="0"/>
              </a:rPr>
              <a:t>数据集的范围</a:t>
            </a:r>
            <a:endParaRPr lang="en-US" altLang="zh-CN">
              <a:latin typeface="Arial" panose="020B0604020202020204" pitchFamily="34" charset="0"/>
            </a:endParaRPr>
          </a:p>
          <a:p>
            <a:r>
              <a:rPr lang="en-US" altLang="zh-CN">
                <a:latin typeface="Arial" panose="020B0604020202020204" pitchFamily="34" charset="0"/>
              </a:rPr>
              <a:t>Std</a:t>
            </a:r>
            <a:r>
              <a:rPr lang="zh-CN" altLang="en-US">
                <a:latin typeface="Arial" panose="020B0604020202020204" pitchFamily="34" charset="0"/>
              </a:rPr>
              <a:t>标准差</a:t>
            </a:r>
          </a:p>
        </p:txBody>
      </p:sp>
      <p:sp>
        <p:nvSpPr>
          <p:cNvPr id="139268" name="灯片编号占位符 3">
            <a:extLst>
              <a:ext uri="{FF2B5EF4-FFF2-40B4-BE49-F238E27FC236}">
                <a16:creationId xmlns:a16="http://schemas.microsoft.com/office/drawing/2014/main" id="{7CF64F5B-5143-44FD-8FB6-87861DE7C59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2C34B5-06E0-4D72-923D-D5672118F7EA}" type="slidenum">
              <a:rPr lang="zh-CN" altLang="en-US">
                <a:solidFill>
                  <a:srgbClr val="000000"/>
                </a:solidFill>
              </a:rPr>
              <a:pPr/>
              <a:t>74</a:t>
            </a:fld>
            <a:endParaRPr lang="zh-CN" altLang="en-US">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F002B5-9254-42DD-AA94-11F49D407605}"/>
              </a:ext>
            </a:extLst>
          </p:cNvPr>
          <p:cNvSpPr>
            <a:spLocks noGrp="1" noRot="1" noChangeAspect="1"/>
          </p:cNvSpPr>
          <p:nvPr>
            <p:ph type="sldImg"/>
          </p:nvPr>
        </p:nvSpPr>
        <p:spPr/>
      </p:sp>
      <p:sp>
        <p:nvSpPr>
          <p:cNvPr id="140291" name="备注占位符 2">
            <a:extLst>
              <a:ext uri="{FF2B5EF4-FFF2-40B4-BE49-F238E27FC236}">
                <a16:creationId xmlns:a16="http://schemas.microsoft.com/office/drawing/2014/main" id="{0EB4EC46-389B-46FD-A8A1-D50124800803}"/>
              </a:ext>
            </a:extLst>
          </p:cNvPr>
          <p:cNvSpPr>
            <a:spLocks noGrp="1"/>
          </p:cNvSpPr>
          <p:nvPr>
            <p:ph type="body" idx="1"/>
          </p:nvPr>
        </p:nvSpPr>
        <p:spPr>
          <a:noFill/>
        </p:spPr>
        <p:txBody>
          <a:bodyPr/>
          <a:lstStyle/>
          <a:p>
            <a:r>
              <a:rPr lang="zh-CN" altLang="en-US">
                <a:latin typeface="Arial" panose="020B0604020202020204" pitchFamily="34" charset="0"/>
              </a:rPr>
              <a:t>数据集的范围</a:t>
            </a:r>
            <a:endParaRPr lang="en-US" altLang="zh-CN">
              <a:latin typeface="Arial" panose="020B0604020202020204" pitchFamily="34" charset="0"/>
            </a:endParaRPr>
          </a:p>
          <a:p>
            <a:r>
              <a:rPr lang="en-US" altLang="zh-CN">
                <a:latin typeface="Arial" panose="020B0604020202020204" pitchFamily="34" charset="0"/>
              </a:rPr>
              <a:t>Std</a:t>
            </a:r>
            <a:r>
              <a:rPr lang="zh-CN" altLang="en-US">
                <a:latin typeface="Arial" panose="020B0604020202020204" pitchFamily="34" charset="0"/>
              </a:rPr>
              <a:t>标准差</a:t>
            </a:r>
          </a:p>
        </p:txBody>
      </p:sp>
      <p:sp>
        <p:nvSpPr>
          <p:cNvPr id="140292" name="灯片编号占位符 3">
            <a:extLst>
              <a:ext uri="{FF2B5EF4-FFF2-40B4-BE49-F238E27FC236}">
                <a16:creationId xmlns:a16="http://schemas.microsoft.com/office/drawing/2014/main" id="{00ADDE1E-1C38-4E70-970F-81E950122CE2}"/>
              </a:ext>
            </a:extLst>
          </p:cNvPr>
          <p:cNvSpPr>
            <a:spLocks noGrp="1"/>
          </p:cNvSpPr>
          <p:nvPr>
            <p:ph type="sldNum" sz="quarter" idx="5"/>
          </p:nvPr>
        </p:nvSpPr>
        <p:spPr>
          <a:noFill/>
        </p:spPr>
        <p:txBody>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30C0E2-BCAE-4667-8DFD-F10C6862BEA3}" type="slidenum">
              <a:rPr lang="zh-CN" altLang="en-US">
                <a:solidFill>
                  <a:srgbClr val="000000"/>
                </a:solidFill>
                <a:latin typeface="等线" panose="02010600030101010101" pitchFamily="2" charset="-122"/>
                <a:ea typeface="等线" panose="02010600030101010101" pitchFamily="2" charset="-122"/>
              </a:rPr>
              <a:pPr/>
              <a:t>75</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3928A-BD78-45FD-8E86-0BB3C7E916AF}"/>
              </a:ext>
            </a:extLst>
          </p:cNvPr>
          <p:cNvSpPr>
            <a:spLocks noGrp="1" noRot="1" noChangeAspect="1"/>
          </p:cNvSpPr>
          <p:nvPr>
            <p:ph type="sldImg"/>
          </p:nvPr>
        </p:nvSpPr>
        <p:spPr/>
      </p:sp>
      <p:sp>
        <p:nvSpPr>
          <p:cNvPr id="141315" name="备注占位符 2">
            <a:extLst>
              <a:ext uri="{FF2B5EF4-FFF2-40B4-BE49-F238E27FC236}">
                <a16:creationId xmlns:a16="http://schemas.microsoft.com/office/drawing/2014/main" id="{C5304534-C710-46F5-972D-D042DE077D95}"/>
              </a:ext>
            </a:extLst>
          </p:cNvPr>
          <p:cNvSpPr>
            <a:spLocks noGrp="1"/>
          </p:cNvSpPr>
          <p:nvPr>
            <p:ph type="body" idx="1"/>
          </p:nvPr>
        </p:nvSpPr>
        <p:spPr>
          <a:noFill/>
        </p:spPr>
        <p:txBody>
          <a:bodyPr/>
          <a:lstStyle/>
          <a:p>
            <a:r>
              <a:rPr lang="zh-CN" altLang="en-US">
                <a:latin typeface="Arial" panose="020B0604020202020204" pitchFamily="34" charset="0"/>
              </a:rPr>
              <a:t>，在那里我们收集相关的可视化来研究各个功能的分布。我们使用</a:t>
            </a:r>
            <a:r>
              <a:rPr lang="en-US" altLang="zh-CN">
                <a:latin typeface="Arial" panose="020B0604020202020204" pitchFamily="34" charset="0"/>
              </a:rPr>
              <a:t>matplotlib</a:t>
            </a:r>
            <a:r>
              <a:rPr lang="zh-CN" altLang="en-US">
                <a:latin typeface="Arial" panose="020B0604020202020204" pitchFamily="34" charset="0"/>
              </a:rPr>
              <a:t>子图工具来排列网格中的单个图。我们使用重叠的直方图来表示分类特征的序数特征和条形图。线条图显示了幸存下来的人群（每个群体）。</a:t>
            </a:r>
            <a:endParaRPr lang="en-US" altLang="zh-CN">
              <a:latin typeface="Arial" panose="020B0604020202020204" pitchFamily="34" charset="0"/>
            </a:endParaRPr>
          </a:p>
          <a:p>
            <a:r>
              <a:rPr lang="zh-CN" altLang="en-US">
                <a:latin typeface="Arial" panose="020B0604020202020204" pitchFamily="34" charset="0"/>
              </a:rPr>
              <a:t>我们从研究个别特征学习以下几点：</a:t>
            </a:r>
          </a:p>
          <a:p>
            <a:r>
              <a:rPr lang="zh-CN" altLang="en-US">
                <a:latin typeface="Arial" panose="020B0604020202020204" pitchFamily="34" charset="0"/>
              </a:rPr>
              <a:t>年龄：蓝色幸存，红色遇难，中位数是相同的。然而，值得注意的是，少数年轻人存活（年龄在</a:t>
            </a:r>
            <a:r>
              <a:rPr lang="en-US" altLang="zh-CN">
                <a:latin typeface="Arial" panose="020B0604020202020204" pitchFamily="34" charset="0"/>
              </a:rPr>
              <a:t>18-30</a:t>
            </a:r>
            <a:r>
              <a:rPr lang="zh-CN" altLang="en-US">
                <a:latin typeface="Arial" panose="020B0604020202020204" pitchFamily="34" charset="0"/>
              </a:rPr>
              <a:t>岁之间），而小于</a:t>
            </a:r>
            <a:r>
              <a:rPr lang="en-US" altLang="zh-CN">
                <a:latin typeface="Arial" panose="020B0604020202020204" pitchFamily="34" charset="0"/>
              </a:rPr>
              <a:t>10</a:t>
            </a:r>
            <a:r>
              <a:rPr lang="zh-CN" altLang="en-US">
                <a:latin typeface="Arial" panose="020B0604020202020204" pitchFamily="34" charset="0"/>
              </a:rPr>
              <a:t>岁的儿童存活率较高。此外，没有明显的异常值表明有问题的输入数据。最高年龄与总体分布一致。相对于年轻人群，青少年人数明显不足。但这可能有自然的原因。</a:t>
            </a:r>
          </a:p>
          <a:p>
            <a:r>
              <a:rPr lang="zh-CN" altLang="en-US">
                <a:latin typeface="Arial" panose="020B0604020202020204" pitchFamily="34" charset="0"/>
              </a:rPr>
              <a:t>等级：有一个明确的趋势，作为一等舱的乘客给你更好的生存机会。生活是不公平的。</a:t>
            </a:r>
          </a:p>
          <a:p>
            <a:r>
              <a:rPr lang="en-US" altLang="zh-CN">
                <a:latin typeface="Arial" panose="020B0604020202020204" pitchFamily="34" charset="0"/>
              </a:rPr>
              <a:t>SibSp</a:t>
            </a:r>
            <a:r>
              <a:rPr lang="zh-CN" altLang="en-US">
                <a:latin typeface="Arial" panose="020B0604020202020204" pitchFamily="34" charset="0"/>
              </a:rPr>
              <a:t>＆</a:t>
            </a:r>
            <a:r>
              <a:rPr lang="en-US" altLang="zh-CN">
                <a:latin typeface="Arial" panose="020B0604020202020204" pitchFamily="34" charset="0"/>
              </a:rPr>
              <a:t>Parch</a:t>
            </a:r>
            <a:r>
              <a:rPr lang="zh-CN" altLang="en-US">
                <a:latin typeface="Arial" panose="020B0604020202020204" pitchFamily="34" charset="0"/>
              </a:rPr>
              <a:t>：在船上有</a:t>
            </a:r>
            <a:r>
              <a:rPr lang="en-US" altLang="zh-CN">
                <a:latin typeface="Arial" panose="020B0604020202020204" pitchFamily="34" charset="0"/>
              </a:rPr>
              <a:t>1-3</a:t>
            </a:r>
            <a:r>
              <a:rPr lang="zh-CN" altLang="en-US">
                <a:latin typeface="Arial" panose="020B0604020202020204" pitchFamily="34" charset="0"/>
              </a:rPr>
              <a:t>个兄弟姐妹</a:t>
            </a:r>
            <a:r>
              <a:rPr lang="en-US" altLang="zh-CN">
                <a:latin typeface="Arial" panose="020B0604020202020204" pitchFamily="34" charset="0"/>
              </a:rPr>
              <a:t>/</a:t>
            </a:r>
            <a:r>
              <a:rPr lang="zh-CN" altLang="en-US">
                <a:latin typeface="Arial" panose="020B0604020202020204" pitchFamily="34" charset="0"/>
              </a:rPr>
              <a:t>配偶</a:t>
            </a:r>
            <a:r>
              <a:rPr lang="en-US" altLang="zh-CN">
                <a:latin typeface="Arial" panose="020B0604020202020204" pitchFamily="34" charset="0"/>
              </a:rPr>
              <a:t>/</a:t>
            </a:r>
            <a:r>
              <a:rPr lang="zh-CN" altLang="en-US">
                <a:latin typeface="Arial" panose="020B0604020202020204" pitchFamily="34" charset="0"/>
              </a:rPr>
              <a:t>父母</a:t>
            </a:r>
            <a:r>
              <a:rPr lang="en-US" altLang="zh-CN">
                <a:latin typeface="Arial" panose="020B0604020202020204" pitchFamily="34" charset="0"/>
              </a:rPr>
              <a:t>/</a:t>
            </a:r>
            <a:r>
              <a:rPr lang="zh-CN" altLang="en-US">
                <a:latin typeface="Arial" panose="020B0604020202020204" pitchFamily="34" charset="0"/>
              </a:rPr>
              <a:t>子女（</a:t>
            </a:r>
            <a:r>
              <a:rPr lang="en-US" altLang="zh-CN">
                <a:latin typeface="Arial" panose="020B0604020202020204" pitchFamily="34" charset="0"/>
              </a:rPr>
              <a:t>SibSp = 1-2</a:t>
            </a:r>
            <a:r>
              <a:rPr lang="zh-CN" altLang="en-US">
                <a:latin typeface="Arial" panose="020B0604020202020204" pitchFamily="34" charset="0"/>
              </a:rPr>
              <a:t>，</a:t>
            </a:r>
            <a:r>
              <a:rPr lang="en-US" altLang="zh-CN">
                <a:latin typeface="Arial" panose="020B0604020202020204" pitchFamily="34" charset="0"/>
              </a:rPr>
              <a:t>Parch = 1-3</a:t>
            </a:r>
            <a:r>
              <a:rPr lang="zh-CN" altLang="en-US">
                <a:latin typeface="Arial" panose="020B0604020202020204" pitchFamily="34" charset="0"/>
              </a:rPr>
              <a:t>）表明比单独存在（</a:t>
            </a:r>
            <a:r>
              <a:rPr lang="en-US" altLang="zh-CN">
                <a:latin typeface="Arial" panose="020B0604020202020204" pitchFamily="34" charset="0"/>
              </a:rPr>
              <a:t>SibSp + Parch = 0</a:t>
            </a:r>
            <a:r>
              <a:rPr lang="zh-CN" altLang="en-US">
                <a:latin typeface="Arial" panose="020B0604020202020204" pitchFamily="34" charset="0"/>
              </a:rPr>
              <a:t>）或拥有一个大家庭和你一起旅行。</a:t>
            </a:r>
          </a:p>
          <a:p>
            <a:r>
              <a:rPr lang="zh-CN" altLang="en-US">
                <a:latin typeface="Arial" panose="020B0604020202020204" pitchFamily="34" charset="0"/>
              </a:rPr>
              <a:t>港口：看起来比预想的更有趣。港口“</a:t>
            </a:r>
            <a:r>
              <a:rPr lang="en-US" altLang="zh-CN">
                <a:latin typeface="Arial" panose="020B0604020202020204" pitchFamily="34" charset="0"/>
              </a:rPr>
              <a:t>C”</a:t>
            </a:r>
            <a:r>
              <a:rPr lang="zh-CN" altLang="en-US">
                <a:latin typeface="Arial" panose="020B0604020202020204" pitchFamily="34" charset="0"/>
              </a:rPr>
              <a:t>比港口“</a:t>
            </a:r>
            <a:r>
              <a:rPr lang="en-US" altLang="zh-CN">
                <a:latin typeface="Arial" panose="020B0604020202020204" pitchFamily="34" charset="0"/>
              </a:rPr>
              <a:t>S”</a:t>
            </a:r>
            <a:r>
              <a:rPr lang="zh-CN" altLang="en-US">
                <a:latin typeface="Arial" panose="020B0604020202020204" pitchFamily="34" charset="0"/>
              </a:rPr>
              <a:t>登船导致更高的成活率。这里可能与其他变量有关。</a:t>
            </a:r>
          </a:p>
          <a:p>
            <a:r>
              <a:rPr lang="zh-CN" altLang="en-US">
                <a:latin typeface="Arial" panose="020B0604020202020204" pitchFamily="34" charset="0"/>
              </a:rPr>
              <a:t>票价：一个自然的选择是以对数形式转换数值。为了这个工作，我们需要调整零票价条目。由图可知，三等舱的生存机会要低得多。人们会认为那些便宜的小屋大部分位于船的更深处，即远离救生艇。</a:t>
            </a:r>
          </a:p>
        </p:txBody>
      </p:sp>
      <p:sp>
        <p:nvSpPr>
          <p:cNvPr id="141316" name="灯片编号占位符 3">
            <a:extLst>
              <a:ext uri="{FF2B5EF4-FFF2-40B4-BE49-F238E27FC236}">
                <a16:creationId xmlns:a16="http://schemas.microsoft.com/office/drawing/2014/main" id="{14AAA167-6986-4B63-8F17-EBB4BEBB7DA1}"/>
              </a:ext>
            </a:extLst>
          </p:cNvPr>
          <p:cNvSpPr>
            <a:spLocks noGrp="1"/>
          </p:cNvSpPr>
          <p:nvPr>
            <p:ph type="sldNum" sz="quarter" idx="5"/>
          </p:nvPr>
        </p:nvSpPr>
        <p:spPr>
          <a:noFill/>
        </p:spPr>
        <p:txBody>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BFA430-4E04-406C-849E-997660715638}" type="slidenum">
              <a:rPr lang="zh-CN" altLang="en-US">
                <a:solidFill>
                  <a:srgbClr val="000000"/>
                </a:solidFill>
                <a:latin typeface="等线" panose="02010600030101010101" pitchFamily="2" charset="-122"/>
                <a:ea typeface="等线" panose="02010600030101010101" pitchFamily="2" charset="-122"/>
              </a:rPr>
              <a:pPr/>
              <a:t>76</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69DDF8-2601-4261-9303-7AECA6D7BAE4}"/>
              </a:ext>
            </a:extLst>
          </p:cNvPr>
          <p:cNvSpPr>
            <a:spLocks noGrp="1" noRot="1" noChangeAspect="1"/>
          </p:cNvSpPr>
          <p:nvPr>
            <p:ph type="sldImg"/>
          </p:nvPr>
        </p:nvSpPr>
        <p:spPr/>
      </p:sp>
      <p:sp>
        <p:nvSpPr>
          <p:cNvPr id="142339" name="备注占位符 2">
            <a:extLst>
              <a:ext uri="{FF2B5EF4-FFF2-40B4-BE49-F238E27FC236}">
                <a16:creationId xmlns:a16="http://schemas.microsoft.com/office/drawing/2014/main" id="{AF0AAA03-1613-4C9A-818E-090A5058ABDD}"/>
              </a:ext>
            </a:extLst>
          </p:cNvPr>
          <p:cNvSpPr>
            <a:spLocks noGrp="1"/>
          </p:cNvSpPr>
          <p:nvPr>
            <p:ph type="body" idx="1"/>
          </p:nvPr>
        </p:nvSpPr>
        <p:spPr>
          <a:noFill/>
        </p:spPr>
        <p:txBody>
          <a:bodyPr/>
          <a:lstStyle/>
          <a:p>
            <a:r>
              <a:rPr lang="zh-CN" altLang="en-US">
                <a:latin typeface="Arial" panose="020B0604020202020204" pitchFamily="34" charset="0"/>
              </a:rPr>
              <a:t>数据集的范围</a:t>
            </a:r>
            <a:endParaRPr lang="en-US" altLang="zh-CN">
              <a:latin typeface="Arial" panose="020B0604020202020204" pitchFamily="34" charset="0"/>
            </a:endParaRPr>
          </a:p>
          <a:p>
            <a:r>
              <a:rPr lang="en-US" altLang="zh-CN">
                <a:latin typeface="Arial" panose="020B0604020202020204" pitchFamily="34" charset="0"/>
              </a:rPr>
              <a:t>Std</a:t>
            </a:r>
            <a:r>
              <a:rPr lang="zh-CN" altLang="en-US">
                <a:latin typeface="Arial" panose="020B0604020202020204" pitchFamily="34" charset="0"/>
              </a:rPr>
              <a:t>标准差</a:t>
            </a:r>
          </a:p>
        </p:txBody>
      </p:sp>
      <p:sp>
        <p:nvSpPr>
          <p:cNvPr id="142340" name="灯片编号占位符 3">
            <a:extLst>
              <a:ext uri="{FF2B5EF4-FFF2-40B4-BE49-F238E27FC236}">
                <a16:creationId xmlns:a16="http://schemas.microsoft.com/office/drawing/2014/main" id="{8CC33E7F-C4C7-4869-9C3B-C99459B5774C}"/>
              </a:ext>
            </a:extLst>
          </p:cNvPr>
          <p:cNvSpPr>
            <a:spLocks noGrp="1"/>
          </p:cNvSpPr>
          <p:nvPr>
            <p:ph type="sldNum" sz="quarter" idx="5"/>
          </p:nvPr>
        </p:nvSpPr>
        <p:spPr>
          <a:noFill/>
        </p:spPr>
        <p:txBody>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23E782-908D-49E6-9652-A91AC5CA063B}" type="slidenum">
              <a:rPr lang="zh-CN" altLang="en-US">
                <a:solidFill>
                  <a:srgbClr val="000000"/>
                </a:solidFill>
                <a:latin typeface="等线" panose="02010600030101010101" pitchFamily="2" charset="-122"/>
                <a:ea typeface="等线" panose="02010600030101010101" pitchFamily="2" charset="-122"/>
              </a:rPr>
              <a:pPr/>
              <a:t>77</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16E9A5-61EE-4DB6-8372-F26F1E13133C}"/>
              </a:ext>
            </a:extLst>
          </p:cNvPr>
          <p:cNvSpPr>
            <a:spLocks noGrp="1" noRot="1" noChangeAspect="1"/>
          </p:cNvSpPr>
          <p:nvPr>
            <p:ph type="sldImg"/>
          </p:nvPr>
        </p:nvSpPr>
        <p:spPr/>
      </p:sp>
      <p:sp>
        <p:nvSpPr>
          <p:cNvPr id="143363" name="备注占位符 2">
            <a:extLst>
              <a:ext uri="{FF2B5EF4-FFF2-40B4-BE49-F238E27FC236}">
                <a16:creationId xmlns:a16="http://schemas.microsoft.com/office/drawing/2014/main" id="{1FC0E5CC-C178-462C-8469-3B1C35B39A60}"/>
              </a:ext>
            </a:extLst>
          </p:cNvPr>
          <p:cNvSpPr>
            <a:spLocks noGrp="1"/>
          </p:cNvSpPr>
          <p:nvPr>
            <p:ph type="body" idx="1"/>
          </p:nvPr>
        </p:nvSpPr>
        <p:spPr>
          <a:noFill/>
        </p:spPr>
        <p:txBody>
          <a:bodyPr/>
          <a:lstStyle/>
          <a:p>
            <a:r>
              <a:rPr lang="zh-CN" altLang="en-US">
                <a:latin typeface="Arial" panose="020B0604020202020204" pitchFamily="34" charset="0"/>
              </a:rPr>
              <a:t>数据集的范围</a:t>
            </a:r>
            <a:endParaRPr lang="en-US" altLang="zh-CN">
              <a:latin typeface="Arial" panose="020B0604020202020204" pitchFamily="34" charset="0"/>
            </a:endParaRPr>
          </a:p>
          <a:p>
            <a:r>
              <a:rPr lang="en-US" altLang="zh-CN">
                <a:latin typeface="Arial" panose="020B0604020202020204" pitchFamily="34" charset="0"/>
              </a:rPr>
              <a:t>Std</a:t>
            </a:r>
            <a:r>
              <a:rPr lang="zh-CN" altLang="en-US">
                <a:latin typeface="Arial" panose="020B0604020202020204" pitchFamily="34" charset="0"/>
              </a:rPr>
              <a:t>标准差</a:t>
            </a:r>
          </a:p>
        </p:txBody>
      </p:sp>
      <p:sp>
        <p:nvSpPr>
          <p:cNvPr id="143364" name="灯片编号占位符 3">
            <a:extLst>
              <a:ext uri="{FF2B5EF4-FFF2-40B4-BE49-F238E27FC236}">
                <a16:creationId xmlns:a16="http://schemas.microsoft.com/office/drawing/2014/main" id="{D9B4DF19-C1CD-45E2-8A30-2B8B6A3E78DE}"/>
              </a:ext>
            </a:extLst>
          </p:cNvPr>
          <p:cNvSpPr>
            <a:spLocks noGrp="1"/>
          </p:cNvSpPr>
          <p:nvPr>
            <p:ph type="sldNum" sz="quarter" idx="5"/>
          </p:nvPr>
        </p:nvSpPr>
        <p:spPr>
          <a:noFill/>
        </p:spPr>
        <p:txBody>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1EB0FC-DE16-42EB-84F7-63F45106094C}" type="slidenum">
              <a:rPr lang="zh-CN" altLang="en-US">
                <a:solidFill>
                  <a:srgbClr val="000000"/>
                </a:solidFill>
                <a:latin typeface="等线" panose="02010600030101010101" pitchFamily="2" charset="-122"/>
                <a:ea typeface="等线" panose="02010600030101010101" pitchFamily="2" charset="-122"/>
              </a:rPr>
              <a:pPr/>
              <a:t>80</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585B4B-CBBA-40F7-805C-2655FA933865}"/>
              </a:ext>
            </a:extLst>
          </p:cNvPr>
          <p:cNvSpPr>
            <a:spLocks noGrp="1" noRot="1" noChangeAspect="1"/>
          </p:cNvSpPr>
          <p:nvPr>
            <p:ph type="sldImg"/>
          </p:nvPr>
        </p:nvSpPr>
        <p:spPr/>
      </p:sp>
      <p:sp>
        <p:nvSpPr>
          <p:cNvPr id="144387" name="备注占位符 2">
            <a:extLst>
              <a:ext uri="{FF2B5EF4-FFF2-40B4-BE49-F238E27FC236}">
                <a16:creationId xmlns:a16="http://schemas.microsoft.com/office/drawing/2014/main" id="{A7A5EA7B-CFA1-47AA-9CC4-369A8044783A}"/>
              </a:ext>
            </a:extLst>
          </p:cNvPr>
          <p:cNvSpPr>
            <a:spLocks noGrp="1"/>
          </p:cNvSpPr>
          <p:nvPr>
            <p:ph type="body" idx="1"/>
          </p:nvPr>
        </p:nvSpPr>
        <p:spPr>
          <a:noFill/>
        </p:spPr>
        <p:txBody>
          <a:bodyPr/>
          <a:lstStyle/>
          <a:p>
            <a:endParaRPr lang="zh-CN" altLang="en-US">
              <a:latin typeface="Arial" panose="020B0604020202020204" pitchFamily="34" charset="0"/>
            </a:endParaRPr>
          </a:p>
        </p:txBody>
      </p:sp>
      <p:sp>
        <p:nvSpPr>
          <p:cNvPr id="144388" name="灯片编号占位符 3">
            <a:extLst>
              <a:ext uri="{FF2B5EF4-FFF2-40B4-BE49-F238E27FC236}">
                <a16:creationId xmlns:a16="http://schemas.microsoft.com/office/drawing/2014/main" id="{01DAFB32-BE2E-460D-A07C-510B1E56299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1EF1B3-6295-46BE-9754-BED36B84A18D}" type="slidenum">
              <a:rPr lang="zh-CN" altLang="en-US">
                <a:solidFill>
                  <a:srgbClr val="000000"/>
                </a:solidFill>
              </a:rPr>
              <a:pPr/>
              <a:t>82</a:t>
            </a:fld>
            <a:endParaRPr lang="zh-CN"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EEEA43-B9F7-4677-A7ED-8242104A1B19}"/>
              </a:ext>
            </a:extLst>
          </p:cNvPr>
          <p:cNvSpPr>
            <a:spLocks noGrp="1" noRot="1" noChangeAspect="1"/>
          </p:cNvSpPr>
          <p:nvPr>
            <p:ph type="sldImg"/>
          </p:nvPr>
        </p:nvSpPr>
        <p:spPr/>
      </p:sp>
      <p:sp>
        <p:nvSpPr>
          <p:cNvPr id="145411" name="备注占位符 2">
            <a:extLst>
              <a:ext uri="{FF2B5EF4-FFF2-40B4-BE49-F238E27FC236}">
                <a16:creationId xmlns:a16="http://schemas.microsoft.com/office/drawing/2014/main" id="{B85FEB98-335A-41B4-A690-776464CA50D9}"/>
              </a:ext>
            </a:extLst>
          </p:cNvPr>
          <p:cNvSpPr>
            <a:spLocks noGrp="1"/>
          </p:cNvSpPr>
          <p:nvPr>
            <p:ph type="body" idx="1"/>
          </p:nvPr>
        </p:nvSpPr>
        <p:spPr>
          <a:noFill/>
        </p:spPr>
        <p:txBody>
          <a:bodyPr/>
          <a:lstStyle/>
          <a:p>
            <a:r>
              <a:rPr lang="zh-CN" altLang="en-US">
                <a:latin typeface="Arial" panose="020B0604020202020204" pitchFamily="34" charset="0"/>
              </a:rPr>
              <a:t>在生命面前，一切都是平等的。是什么抑制了生存的本能，让人能作出如此牺牲让步？显然，是社会文明发展的结果。人性的体现。</a:t>
            </a:r>
          </a:p>
          <a:p>
            <a:r>
              <a:rPr lang="zh-CN" altLang="en-US">
                <a:latin typeface="Arial" panose="020B0604020202020204" pitchFamily="34" charset="0"/>
              </a:rPr>
              <a:t>是不是可以有个结论：灾难发生时，如果跟高素质的人群聚集，弱者能得到优待？</a:t>
            </a:r>
            <a:endParaRPr lang="en-US" altLang="zh-CN">
              <a:latin typeface="Arial" panose="020B0604020202020204" pitchFamily="34" charset="0"/>
            </a:endParaRPr>
          </a:p>
          <a:p>
            <a:r>
              <a:rPr lang="zh-CN" altLang="en-US">
                <a:latin typeface="Arial" panose="020B0604020202020204" pitchFamily="34" charset="0"/>
              </a:rPr>
              <a:t>数据是冰冷的，感情确是真的。</a:t>
            </a:r>
          </a:p>
        </p:txBody>
      </p:sp>
      <p:sp>
        <p:nvSpPr>
          <p:cNvPr id="145412" name="灯片编号占位符 3">
            <a:extLst>
              <a:ext uri="{FF2B5EF4-FFF2-40B4-BE49-F238E27FC236}">
                <a16:creationId xmlns:a16="http://schemas.microsoft.com/office/drawing/2014/main" id="{4B132B06-8CBB-4F57-9E8E-C108FC2EC21A}"/>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7AF594-E9B8-4820-93DC-14762A766A7B}" type="slidenum">
              <a:rPr lang="zh-CN" altLang="en-US">
                <a:solidFill>
                  <a:srgbClr val="000000"/>
                </a:solidFill>
              </a:rPr>
              <a:pPr/>
              <a:t>83</a:t>
            </a:fld>
            <a:endParaRPr lang="zh-CN"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FD791F30-5456-4F2A-B107-A44569E8705F}"/>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A954D9-C6AA-401B-9ECB-99AF360BF197}" type="slidenum">
              <a:rPr lang="zh-CN" altLang="en-US"/>
              <a:pPr/>
              <a:t>8</a:t>
            </a:fld>
            <a:endParaRPr lang="en-US" altLang="zh-CN"/>
          </a:p>
        </p:txBody>
      </p:sp>
      <p:sp>
        <p:nvSpPr>
          <p:cNvPr id="17411" name="Rectangle 2">
            <a:extLst>
              <a:ext uri="{FF2B5EF4-FFF2-40B4-BE49-F238E27FC236}">
                <a16:creationId xmlns:a16="http://schemas.microsoft.com/office/drawing/2014/main" id="{83037E37-2074-400F-BEF6-7476F03F157B}"/>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97D98B2D-C857-4128-9C8D-9C6E1DC9A08C}"/>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89594387-07F5-4F57-BCBD-F50EF36614B6}"/>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E551775-2B0B-4FDE-AA6A-6D5D943C7DF5}" type="slidenum">
              <a:rPr lang="zh-CN" altLang="en-US"/>
              <a:pPr/>
              <a:t>9</a:t>
            </a:fld>
            <a:endParaRPr lang="en-US" altLang="zh-CN"/>
          </a:p>
        </p:txBody>
      </p:sp>
      <p:sp>
        <p:nvSpPr>
          <p:cNvPr id="19459" name="Rectangle 2">
            <a:extLst>
              <a:ext uri="{FF2B5EF4-FFF2-40B4-BE49-F238E27FC236}">
                <a16:creationId xmlns:a16="http://schemas.microsoft.com/office/drawing/2014/main" id="{1445801B-492F-4FC4-82C4-2B65BF6AE35E}"/>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F36E856-D4BD-4B4D-955F-AD28365E39BB}"/>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429EEBA-90EA-4441-9C1E-87FA0C31D961}"/>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87BE67-175A-4AEB-9C56-A7EDBE752ADC}" type="slidenum">
              <a:rPr lang="zh-CN" altLang="en-US"/>
              <a:pPr/>
              <a:t>10</a:t>
            </a:fld>
            <a:endParaRPr lang="en-US" altLang="zh-CN"/>
          </a:p>
        </p:txBody>
      </p:sp>
      <p:sp>
        <p:nvSpPr>
          <p:cNvPr id="21507" name="Rectangle 2">
            <a:extLst>
              <a:ext uri="{FF2B5EF4-FFF2-40B4-BE49-F238E27FC236}">
                <a16:creationId xmlns:a16="http://schemas.microsoft.com/office/drawing/2014/main" id="{635559E9-0E17-4F67-802E-F0EB85E54A3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A8275F3F-B9F9-43B7-957A-B3346A35DF6F}"/>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BAC87A56-508C-4D47-9230-FDA47DDD2FA8}"/>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A280E4-2D4C-43C1-97DE-F084EE3F5B77}" type="slidenum">
              <a:rPr lang="zh-CN" altLang="en-US"/>
              <a:pPr/>
              <a:t>12</a:t>
            </a:fld>
            <a:endParaRPr lang="en-US" altLang="zh-CN"/>
          </a:p>
        </p:txBody>
      </p:sp>
      <p:sp>
        <p:nvSpPr>
          <p:cNvPr id="23555" name="Rectangle 2">
            <a:extLst>
              <a:ext uri="{FF2B5EF4-FFF2-40B4-BE49-F238E27FC236}">
                <a16:creationId xmlns:a16="http://schemas.microsoft.com/office/drawing/2014/main" id="{8EF32FDE-D06D-4D80-9FB2-FFF0E68855D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909AB1F4-DA6F-484A-9DDE-D74A1007DBA1}"/>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C8F09042-B4E9-440D-8335-137AE208388C}"/>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6BB7C9-5295-40E3-9DA2-5BCAFC1E324D}" type="slidenum">
              <a:rPr lang="zh-CN" altLang="en-US"/>
              <a:pPr/>
              <a:t>13</a:t>
            </a:fld>
            <a:endParaRPr lang="en-US" altLang="zh-CN"/>
          </a:p>
        </p:txBody>
      </p:sp>
      <p:sp>
        <p:nvSpPr>
          <p:cNvPr id="25603" name="Rectangle 2">
            <a:extLst>
              <a:ext uri="{FF2B5EF4-FFF2-40B4-BE49-F238E27FC236}">
                <a16:creationId xmlns:a16="http://schemas.microsoft.com/office/drawing/2014/main" id="{95108076-88CF-40DA-BF86-C3F3084C1F9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6F1F83AB-EC56-4EA0-9C83-7CEC9F035EAA}"/>
              </a:ext>
            </a:extLst>
          </p:cNvPr>
          <p:cNvSpPr>
            <a:spLocks noGrp="1" noChangeArrowheads="1"/>
          </p:cNvSpPr>
          <p:nvPr>
            <p:ph type="body" idx="1"/>
          </p:nvPr>
        </p:nvSpPr>
        <p:spPr>
          <a:ln/>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954000" y="5463114"/>
            <a:ext cx="7236000"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1256026" y="4651214"/>
            <a:ext cx="6631945"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第十一课  神经网络分类器</a:t>
            </a: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515143" cy="323165"/>
            <a:chOff x="305329" y="6382297"/>
            <a:chExt cx="8515143"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3474327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Times New Roman"/>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谢   谢！</a:t>
            </a:r>
          </a:p>
        </p:txBody>
      </p:sp>
    </p:spTree>
    <p:extLst>
      <p:ext uri="{BB962C8B-B14F-4D97-AF65-F5344CB8AC3E}">
        <p14:creationId xmlns:p14="http://schemas.microsoft.com/office/powerpoint/2010/main" val="112033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9609" y="4734305"/>
            <a:ext cx="8784782" cy="1791038"/>
            <a:chOff x="1120438" y="4467938"/>
            <a:chExt cx="6912272" cy="2641167"/>
          </a:xfrm>
        </p:grpSpPr>
        <p:sp>
          <p:nvSpPr>
            <p:cNvPr id="12" name="矩形 11">
              <a:extLst>
                <a:ext uri="{FF2B5EF4-FFF2-40B4-BE49-F238E27FC236}">
                  <a16:creationId xmlns:a16="http://schemas.microsoft.com/office/drawing/2014/main" id="{335EADA8-EA3D-4E7C-8208-07D2FAD11A74}"/>
                </a:ext>
              </a:extLst>
            </p:cNvPr>
            <p:cNvSpPr/>
            <p:nvPr userDrawn="1"/>
          </p:nvSpPr>
          <p:spPr>
            <a:xfrm>
              <a:off x="1120438"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667"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1421"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1322" y="5868047"/>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感知机</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255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多层人工</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神经网络</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2305"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感知机</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2971"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3218"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1989" y="4467938"/>
              <a:ext cx="441893" cy="827999"/>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C948B05F-C40A-4A09-9112-E782080C0086}"/>
                </a:ext>
              </a:extLst>
            </p:cNvPr>
            <p:cNvSpPr/>
            <p:nvPr userDrawn="1"/>
          </p:nvSpPr>
          <p:spPr>
            <a:xfrm>
              <a:off x="5264124"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C3309EE2-53CB-4734-B1B9-8019A371A637}"/>
                </a:ext>
              </a:extLst>
            </p:cNvPr>
            <p:cNvSpPr/>
            <p:nvPr userDrawn="1"/>
          </p:nvSpPr>
          <p:spPr>
            <a:xfrm>
              <a:off x="5265008"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误差反向</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传播网络</a:t>
              </a:r>
            </a:p>
          </p:txBody>
        </p:sp>
        <p:sp>
          <p:nvSpPr>
            <p:cNvPr id="17" name="矩形 16">
              <a:extLst>
                <a:ext uri="{FF2B5EF4-FFF2-40B4-BE49-F238E27FC236}">
                  <a16:creationId xmlns:a16="http://schemas.microsoft.com/office/drawing/2014/main" id="{592C21D8-6E37-4CF5-84E9-4ADD1B8835AA}"/>
                </a:ext>
              </a:extLst>
            </p:cNvPr>
            <p:cNvSpPr/>
            <p:nvPr userDrawn="1"/>
          </p:nvSpPr>
          <p:spPr>
            <a:xfrm>
              <a:off x="6647716"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C6C97E14-DA01-4F4F-8EFE-EEA51FFCB1D9}"/>
                </a:ext>
              </a:extLst>
            </p:cNvPr>
            <p:cNvSpPr/>
            <p:nvPr userDrawn="1"/>
          </p:nvSpPr>
          <p:spPr>
            <a:xfrm>
              <a:off x="664860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后向传播</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算法</a:t>
              </a:r>
            </a:p>
          </p:txBody>
        </p:sp>
        <p:sp>
          <p:nvSpPr>
            <p:cNvPr id="22" name="文本框 21">
              <a:extLst>
                <a:ext uri="{FF2B5EF4-FFF2-40B4-BE49-F238E27FC236}">
                  <a16:creationId xmlns:a16="http://schemas.microsoft.com/office/drawing/2014/main" id="{B98451B2-FAAA-4AD8-8D73-664C84E2E2E6}"/>
                </a:ext>
              </a:extLst>
            </p:cNvPr>
            <p:cNvSpPr txBox="1"/>
            <p:nvPr userDrawn="1"/>
          </p:nvSpPr>
          <p:spPr>
            <a:xfrm>
              <a:off x="5735675"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3" name="文本框 22">
              <a:extLst>
                <a:ext uri="{FF2B5EF4-FFF2-40B4-BE49-F238E27FC236}">
                  <a16:creationId xmlns:a16="http://schemas.microsoft.com/office/drawing/2014/main" id="{0763EE7D-2A48-493C-8B7A-C8694E8FFE21}"/>
                </a:ext>
              </a:extLst>
            </p:cNvPr>
            <p:cNvSpPr txBox="1"/>
            <p:nvPr userDrawn="1"/>
          </p:nvSpPr>
          <p:spPr>
            <a:xfrm>
              <a:off x="7119267"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54929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9609" y="4734305"/>
            <a:ext cx="8784782" cy="1791038"/>
            <a:chOff x="1120438" y="4467938"/>
            <a:chExt cx="6912272" cy="2641167"/>
          </a:xfrm>
        </p:grpSpPr>
        <p:sp>
          <p:nvSpPr>
            <p:cNvPr id="12" name="矩形 11">
              <a:extLst>
                <a:ext uri="{FF2B5EF4-FFF2-40B4-BE49-F238E27FC236}">
                  <a16:creationId xmlns:a16="http://schemas.microsoft.com/office/drawing/2014/main" id="{335EADA8-EA3D-4E7C-8208-07D2FAD11A74}"/>
                </a:ext>
              </a:extLst>
            </p:cNvPr>
            <p:cNvSpPr/>
            <p:nvPr userDrawn="1"/>
          </p:nvSpPr>
          <p:spPr>
            <a:xfrm>
              <a:off x="1120438"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667"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1421"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1322" y="5868047"/>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感知机</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255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多层人工</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神经网络</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2305"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感知机</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2971"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3218" y="4491022"/>
              <a:ext cx="441893" cy="827999"/>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1989" y="4467938"/>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C948B05F-C40A-4A09-9112-E782080C0086}"/>
                </a:ext>
              </a:extLst>
            </p:cNvPr>
            <p:cNvSpPr/>
            <p:nvPr userDrawn="1"/>
          </p:nvSpPr>
          <p:spPr>
            <a:xfrm>
              <a:off x="5264124"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C3309EE2-53CB-4734-B1B9-8019A371A637}"/>
                </a:ext>
              </a:extLst>
            </p:cNvPr>
            <p:cNvSpPr/>
            <p:nvPr userDrawn="1"/>
          </p:nvSpPr>
          <p:spPr>
            <a:xfrm>
              <a:off x="5265008"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误差反向</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传播网络</a:t>
              </a:r>
            </a:p>
          </p:txBody>
        </p:sp>
        <p:sp>
          <p:nvSpPr>
            <p:cNvPr id="17" name="矩形 16">
              <a:extLst>
                <a:ext uri="{FF2B5EF4-FFF2-40B4-BE49-F238E27FC236}">
                  <a16:creationId xmlns:a16="http://schemas.microsoft.com/office/drawing/2014/main" id="{592C21D8-6E37-4CF5-84E9-4ADD1B8835AA}"/>
                </a:ext>
              </a:extLst>
            </p:cNvPr>
            <p:cNvSpPr/>
            <p:nvPr userDrawn="1"/>
          </p:nvSpPr>
          <p:spPr>
            <a:xfrm>
              <a:off x="6647716"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C6C97E14-DA01-4F4F-8EFE-EEA51FFCB1D9}"/>
                </a:ext>
              </a:extLst>
            </p:cNvPr>
            <p:cNvSpPr/>
            <p:nvPr userDrawn="1"/>
          </p:nvSpPr>
          <p:spPr>
            <a:xfrm>
              <a:off x="664860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后向传播</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算法</a:t>
              </a:r>
            </a:p>
          </p:txBody>
        </p:sp>
        <p:sp>
          <p:nvSpPr>
            <p:cNvPr id="22" name="文本框 21">
              <a:extLst>
                <a:ext uri="{FF2B5EF4-FFF2-40B4-BE49-F238E27FC236}">
                  <a16:creationId xmlns:a16="http://schemas.microsoft.com/office/drawing/2014/main" id="{B98451B2-FAAA-4AD8-8D73-664C84E2E2E6}"/>
                </a:ext>
              </a:extLst>
            </p:cNvPr>
            <p:cNvSpPr txBox="1"/>
            <p:nvPr userDrawn="1"/>
          </p:nvSpPr>
          <p:spPr>
            <a:xfrm>
              <a:off x="5735675"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3" name="文本框 22">
              <a:extLst>
                <a:ext uri="{FF2B5EF4-FFF2-40B4-BE49-F238E27FC236}">
                  <a16:creationId xmlns:a16="http://schemas.microsoft.com/office/drawing/2014/main" id="{0763EE7D-2A48-493C-8B7A-C8694E8FFE21}"/>
                </a:ext>
              </a:extLst>
            </p:cNvPr>
            <p:cNvSpPr txBox="1"/>
            <p:nvPr userDrawn="1"/>
          </p:nvSpPr>
          <p:spPr>
            <a:xfrm>
              <a:off x="7119267"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1179809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9609" y="4734305"/>
            <a:ext cx="8784782" cy="1791038"/>
            <a:chOff x="1120438" y="4467938"/>
            <a:chExt cx="6912272" cy="2641167"/>
          </a:xfrm>
        </p:grpSpPr>
        <p:sp>
          <p:nvSpPr>
            <p:cNvPr id="12" name="矩形 11">
              <a:extLst>
                <a:ext uri="{FF2B5EF4-FFF2-40B4-BE49-F238E27FC236}">
                  <a16:creationId xmlns:a16="http://schemas.microsoft.com/office/drawing/2014/main" id="{335EADA8-EA3D-4E7C-8208-07D2FAD11A74}"/>
                </a:ext>
              </a:extLst>
            </p:cNvPr>
            <p:cNvSpPr/>
            <p:nvPr userDrawn="1"/>
          </p:nvSpPr>
          <p:spPr>
            <a:xfrm>
              <a:off x="1120438"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667"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1421"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1322" y="5868047"/>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感知机</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255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多层人工</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神经网络</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2305"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多层</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感知机</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2971" y="4491022"/>
              <a:ext cx="441893" cy="827999"/>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3218"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1989" y="4467938"/>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C948B05F-C40A-4A09-9112-E782080C0086}"/>
                </a:ext>
              </a:extLst>
            </p:cNvPr>
            <p:cNvSpPr/>
            <p:nvPr userDrawn="1"/>
          </p:nvSpPr>
          <p:spPr>
            <a:xfrm>
              <a:off x="5264124"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C3309EE2-53CB-4734-B1B9-8019A371A637}"/>
                </a:ext>
              </a:extLst>
            </p:cNvPr>
            <p:cNvSpPr/>
            <p:nvPr userDrawn="1"/>
          </p:nvSpPr>
          <p:spPr>
            <a:xfrm>
              <a:off x="5265008"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误差反向</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传播网络</a:t>
              </a:r>
            </a:p>
          </p:txBody>
        </p:sp>
        <p:sp>
          <p:nvSpPr>
            <p:cNvPr id="17" name="矩形 16">
              <a:extLst>
                <a:ext uri="{FF2B5EF4-FFF2-40B4-BE49-F238E27FC236}">
                  <a16:creationId xmlns:a16="http://schemas.microsoft.com/office/drawing/2014/main" id="{592C21D8-6E37-4CF5-84E9-4ADD1B8835AA}"/>
                </a:ext>
              </a:extLst>
            </p:cNvPr>
            <p:cNvSpPr/>
            <p:nvPr userDrawn="1"/>
          </p:nvSpPr>
          <p:spPr>
            <a:xfrm>
              <a:off x="6647716"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C6C97E14-DA01-4F4F-8EFE-EEA51FFCB1D9}"/>
                </a:ext>
              </a:extLst>
            </p:cNvPr>
            <p:cNvSpPr/>
            <p:nvPr userDrawn="1"/>
          </p:nvSpPr>
          <p:spPr>
            <a:xfrm>
              <a:off x="664860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后向传播</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算法</a:t>
              </a:r>
            </a:p>
          </p:txBody>
        </p:sp>
        <p:sp>
          <p:nvSpPr>
            <p:cNvPr id="22" name="文本框 21">
              <a:extLst>
                <a:ext uri="{FF2B5EF4-FFF2-40B4-BE49-F238E27FC236}">
                  <a16:creationId xmlns:a16="http://schemas.microsoft.com/office/drawing/2014/main" id="{B98451B2-FAAA-4AD8-8D73-664C84E2E2E6}"/>
                </a:ext>
              </a:extLst>
            </p:cNvPr>
            <p:cNvSpPr txBox="1"/>
            <p:nvPr userDrawn="1"/>
          </p:nvSpPr>
          <p:spPr>
            <a:xfrm>
              <a:off x="5735675"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3" name="文本框 22">
              <a:extLst>
                <a:ext uri="{FF2B5EF4-FFF2-40B4-BE49-F238E27FC236}">
                  <a16:creationId xmlns:a16="http://schemas.microsoft.com/office/drawing/2014/main" id="{0763EE7D-2A48-493C-8B7A-C8694E8FFE21}"/>
                </a:ext>
              </a:extLst>
            </p:cNvPr>
            <p:cNvSpPr txBox="1"/>
            <p:nvPr userDrawn="1"/>
          </p:nvSpPr>
          <p:spPr>
            <a:xfrm>
              <a:off x="7119267"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94021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9609" y="4734305"/>
            <a:ext cx="8784782" cy="1791038"/>
            <a:chOff x="1120438" y="4467938"/>
            <a:chExt cx="6912272" cy="2641167"/>
          </a:xfrm>
        </p:grpSpPr>
        <p:sp>
          <p:nvSpPr>
            <p:cNvPr id="12" name="矩形 11">
              <a:extLst>
                <a:ext uri="{FF2B5EF4-FFF2-40B4-BE49-F238E27FC236}">
                  <a16:creationId xmlns:a16="http://schemas.microsoft.com/office/drawing/2014/main" id="{335EADA8-EA3D-4E7C-8208-07D2FAD11A74}"/>
                </a:ext>
              </a:extLst>
            </p:cNvPr>
            <p:cNvSpPr/>
            <p:nvPr userDrawn="1"/>
          </p:nvSpPr>
          <p:spPr>
            <a:xfrm>
              <a:off x="1120438"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667"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1421"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1322" y="5868047"/>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感知机</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255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多层人工</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神经网络</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2305"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感知机</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2971"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3218"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1989" y="4467938"/>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C948B05F-C40A-4A09-9112-E782080C0086}"/>
                </a:ext>
              </a:extLst>
            </p:cNvPr>
            <p:cNvSpPr/>
            <p:nvPr userDrawn="1"/>
          </p:nvSpPr>
          <p:spPr>
            <a:xfrm>
              <a:off x="5264124"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C3309EE2-53CB-4734-B1B9-8019A371A637}"/>
                </a:ext>
              </a:extLst>
            </p:cNvPr>
            <p:cNvSpPr/>
            <p:nvPr userDrawn="1"/>
          </p:nvSpPr>
          <p:spPr>
            <a:xfrm>
              <a:off x="5265008"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误差反向</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传播网络</a:t>
              </a:r>
            </a:p>
          </p:txBody>
        </p:sp>
        <p:sp>
          <p:nvSpPr>
            <p:cNvPr id="17" name="矩形 16">
              <a:extLst>
                <a:ext uri="{FF2B5EF4-FFF2-40B4-BE49-F238E27FC236}">
                  <a16:creationId xmlns:a16="http://schemas.microsoft.com/office/drawing/2014/main" id="{592C21D8-6E37-4CF5-84E9-4ADD1B8835AA}"/>
                </a:ext>
              </a:extLst>
            </p:cNvPr>
            <p:cNvSpPr/>
            <p:nvPr userDrawn="1"/>
          </p:nvSpPr>
          <p:spPr>
            <a:xfrm>
              <a:off x="6647716"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C6C97E14-DA01-4F4F-8EFE-EEA51FFCB1D9}"/>
                </a:ext>
              </a:extLst>
            </p:cNvPr>
            <p:cNvSpPr/>
            <p:nvPr userDrawn="1"/>
          </p:nvSpPr>
          <p:spPr>
            <a:xfrm>
              <a:off x="6648601" y="5516300"/>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后向传播</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算法</a:t>
              </a:r>
            </a:p>
          </p:txBody>
        </p:sp>
        <p:sp>
          <p:nvSpPr>
            <p:cNvPr id="22" name="文本框 21">
              <a:extLst>
                <a:ext uri="{FF2B5EF4-FFF2-40B4-BE49-F238E27FC236}">
                  <a16:creationId xmlns:a16="http://schemas.microsoft.com/office/drawing/2014/main" id="{B98451B2-FAAA-4AD8-8D73-664C84E2E2E6}"/>
                </a:ext>
              </a:extLst>
            </p:cNvPr>
            <p:cNvSpPr txBox="1"/>
            <p:nvPr userDrawn="1"/>
          </p:nvSpPr>
          <p:spPr>
            <a:xfrm>
              <a:off x="5735675" y="4491022"/>
              <a:ext cx="441893" cy="827999"/>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3" name="文本框 22">
              <a:extLst>
                <a:ext uri="{FF2B5EF4-FFF2-40B4-BE49-F238E27FC236}">
                  <a16:creationId xmlns:a16="http://schemas.microsoft.com/office/drawing/2014/main" id="{0763EE7D-2A48-493C-8B7A-C8694E8FFE21}"/>
                </a:ext>
              </a:extLst>
            </p:cNvPr>
            <p:cNvSpPr txBox="1"/>
            <p:nvPr userDrawn="1"/>
          </p:nvSpPr>
          <p:spPr>
            <a:xfrm>
              <a:off x="7119267"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20951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179609" y="4734305"/>
            <a:ext cx="8784782" cy="1791038"/>
            <a:chOff x="1120438" y="4467938"/>
            <a:chExt cx="6912272" cy="2641167"/>
          </a:xfrm>
        </p:grpSpPr>
        <p:sp>
          <p:nvSpPr>
            <p:cNvPr id="12" name="矩形 11">
              <a:extLst>
                <a:ext uri="{FF2B5EF4-FFF2-40B4-BE49-F238E27FC236}">
                  <a16:creationId xmlns:a16="http://schemas.microsoft.com/office/drawing/2014/main" id="{335EADA8-EA3D-4E7C-8208-07D2FAD11A74}"/>
                </a:ext>
              </a:extLst>
            </p:cNvPr>
            <p:cNvSpPr/>
            <p:nvPr userDrawn="1"/>
          </p:nvSpPr>
          <p:spPr>
            <a:xfrm>
              <a:off x="1120438"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501667"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81421"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1322" y="5818805"/>
              <a:ext cx="1383225" cy="726182"/>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感知机</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2551" y="5467058"/>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多层人工</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神经网络</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2305" y="5467058"/>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多层</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感知机</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2971"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3218"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1989" y="4467938"/>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15" name="矩形 14">
              <a:extLst>
                <a:ext uri="{FF2B5EF4-FFF2-40B4-BE49-F238E27FC236}">
                  <a16:creationId xmlns:a16="http://schemas.microsoft.com/office/drawing/2014/main" id="{C948B05F-C40A-4A09-9112-E782080C0086}"/>
                </a:ext>
              </a:extLst>
            </p:cNvPr>
            <p:cNvSpPr/>
            <p:nvPr userDrawn="1"/>
          </p:nvSpPr>
          <p:spPr>
            <a:xfrm>
              <a:off x="5264124"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C3309EE2-53CB-4734-B1B9-8019A371A637}"/>
                </a:ext>
              </a:extLst>
            </p:cNvPr>
            <p:cNvSpPr/>
            <p:nvPr userDrawn="1"/>
          </p:nvSpPr>
          <p:spPr>
            <a:xfrm>
              <a:off x="5265008" y="5467058"/>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误差反向</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传播网络</a:t>
              </a:r>
            </a:p>
          </p:txBody>
        </p:sp>
        <p:sp>
          <p:nvSpPr>
            <p:cNvPr id="17" name="矩形 16">
              <a:extLst>
                <a:ext uri="{FF2B5EF4-FFF2-40B4-BE49-F238E27FC236}">
                  <a16:creationId xmlns:a16="http://schemas.microsoft.com/office/drawing/2014/main" id="{592C21D8-6E37-4CF5-84E9-4ADD1B8835AA}"/>
                </a:ext>
              </a:extLst>
            </p:cNvPr>
            <p:cNvSpPr/>
            <p:nvPr userDrawn="1"/>
          </p:nvSpPr>
          <p:spPr>
            <a:xfrm>
              <a:off x="6647716" y="4881935"/>
              <a:ext cx="1384994" cy="2227170"/>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C6C97E14-DA01-4F4F-8EFE-EEA51FFCB1D9}"/>
                </a:ext>
              </a:extLst>
            </p:cNvPr>
            <p:cNvSpPr/>
            <p:nvPr userDrawn="1"/>
          </p:nvSpPr>
          <p:spPr>
            <a:xfrm>
              <a:off x="6648601" y="5467058"/>
              <a:ext cx="1383225" cy="1429674"/>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后向传播</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算法</a:t>
              </a:r>
            </a:p>
          </p:txBody>
        </p:sp>
        <p:sp>
          <p:nvSpPr>
            <p:cNvPr id="22" name="文本框 21">
              <a:extLst>
                <a:ext uri="{FF2B5EF4-FFF2-40B4-BE49-F238E27FC236}">
                  <a16:creationId xmlns:a16="http://schemas.microsoft.com/office/drawing/2014/main" id="{B98451B2-FAAA-4AD8-8D73-664C84E2E2E6}"/>
                </a:ext>
              </a:extLst>
            </p:cNvPr>
            <p:cNvSpPr txBox="1"/>
            <p:nvPr userDrawn="1"/>
          </p:nvSpPr>
          <p:spPr>
            <a:xfrm>
              <a:off x="5735675" y="4491022"/>
              <a:ext cx="441893" cy="827999"/>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3" name="文本框 22">
              <a:extLst>
                <a:ext uri="{FF2B5EF4-FFF2-40B4-BE49-F238E27FC236}">
                  <a16:creationId xmlns:a16="http://schemas.microsoft.com/office/drawing/2014/main" id="{0763EE7D-2A48-493C-8B7A-C8694E8FFE21}"/>
                </a:ext>
              </a:extLst>
            </p:cNvPr>
            <p:cNvSpPr txBox="1"/>
            <p:nvPr userDrawn="1"/>
          </p:nvSpPr>
          <p:spPr>
            <a:xfrm>
              <a:off x="7119267" y="4491022"/>
              <a:ext cx="441893" cy="827999"/>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4252632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92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20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5AAF16CF-B260-4E33-B900-E34217E45491}"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4183901981"/>
      </p:ext>
    </p:extLst>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8" r:id="rId4"/>
    <p:sldLayoutId id="2147484189" r:id="rId5"/>
    <p:sldLayoutId id="2147484190" r:id="rId6"/>
    <p:sldLayoutId id="2147484191" r:id="rId7"/>
    <p:sldLayoutId id="2147484186" r:id="rId8"/>
    <p:sldLayoutId id="214748418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18.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17.png"/><Relationship Id="rId2" Type="http://schemas.openxmlformats.org/officeDocument/2006/relationships/tags" Target="../tags/tag17.xml"/><Relationship Id="rId16" Type="http://schemas.openxmlformats.org/officeDocument/2006/relationships/slideLayout" Target="../slideLayouts/slideLayout8.xml"/><Relationship Id="rId20" Type="http://schemas.openxmlformats.org/officeDocument/2006/relationships/image" Target="../media/image11.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image" Target="../media/image22.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16.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image" Target="../media/image18.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17.png"/><Relationship Id="rId2" Type="http://schemas.openxmlformats.org/officeDocument/2006/relationships/tags" Target="../tags/tag32.xml"/><Relationship Id="rId16" Type="http://schemas.openxmlformats.org/officeDocument/2006/relationships/slideLayout" Target="../slideLayouts/slideLayout8.xml"/><Relationship Id="rId20" Type="http://schemas.openxmlformats.org/officeDocument/2006/relationships/image" Target="../media/image11.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image" Target="../media/image22.png"/><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1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18.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7.png"/><Relationship Id="rId2" Type="http://schemas.openxmlformats.org/officeDocument/2006/relationships/tags" Target="../tags/tag47.xml"/><Relationship Id="rId16" Type="http://schemas.openxmlformats.org/officeDocument/2006/relationships/slideLayout" Target="../slideLayouts/slideLayout8.xml"/><Relationship Id="rId20" Type="http://schemas.openxmlformats.org/officeDocument/2006/relationships/image" Target="../media/image11.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image" Target="../media/image22.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oleObject" Target="../embeddings/oleObject10.bin"/><Relationship Id="rId7"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image" Target="../media/image28.wmf"/><Relationship Id="rId5" Type="http://schemas.openxmlformats.org/officeDocument/2006/relationships/oleObject" Target="../embeddings/oleObject11.bin"/><Relationship Id="rId4" Type="http://schemas.openxmlformats.org/officeDocument/2006/relationships/image" Target="../media/image27.wmf"/><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6.png"/><Relationship Id="rId3" Type="http://schemas.openxmlformats.org/officeDocument/2006/relationships/notesSlide" Target="../notesSlides/notesSlide18.xml"/><Relationship Id="rId7" Type="http://schemas.openxmlformats.org/officeDocument/2006/relationships/image" Target="../media/image32.wmf"/><Relationship Id="rId12" Type="http://schemas.openxmlformats.org/officeDocument/2006/relationships/image" Target="../media/image34.wmf"/><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31.wmf"/><Relationship Id="rId10" Type="http://schemas.openxmlformats.org/officeDocument/2006/relationships/image" Target="../media/image35.png"/><Relationship Id="rId4" Type="http://schemas.openxmlformats.org/officeDocument/2006/relationships/oleObject" Target="../embeddings/oleObject12.bin"/><Relationship Id="rId9" Type="http://schemas.openxmlformats.org/officeDocument/2006/relationships/image" Target="../media/image33.wmf"/><Relationship Id="rId14" Type="http://schemas.microsoft.com/office/2007/relationships/hdphoto" Target="../media/hdphoto4.wdp"/></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38.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0.xml"/><Relationship Id="rId16"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39.png"/><Relationship Id="rId9" Type="http://schemas.openxmlformats.org/officeDocument/2006/relationships/image" Target="../media/image52.png"/><Relationship Id="rId1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60.png"/><Relationship Id="rId18" Type="http://schemas.openxmlformats.org/officeDocument/2006/relationships/image" Target="../media/image64.png"/><Relationship Id="rId26" Type="http://schemas.openxmlformats.org/officeDocument/2006/relationships/image" Target="../media/image59.png"/><Relationship Id="rId3" Type="http://schemas.openxmlformats.org/officeDocument/2006/relationships/tags" Target="../tags/tag63.xml"/><Relationship Id="rId21" Type="http://schemas.openxmlformats.org/officeDocument/2006/relationships/image" Target="../media/image54.png"/><Relationship Id="rId7" Type="http://schemas.openxmlformats.org/officeDocument/2006/relationships/tags" Target="../tags/tag67.xml"/><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tags" Target="../tags/tag62.xml"/><Relationship Id="rId16" Type="http://schemas.openxmlformats.org/officeDocument/2006/relationships/image" Target="../media/image63.png"/><Relationship Id="rId20" Type="http://schemas.openxmlformats.org/officeDocument/2006/relationships/image" Target="../media/image65.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8.xml"/><Relationship Id="rId24" Type="http://schemas.openxmlformats.org/officeDocument/2006/relationships/image" Target="../media/image57.png"/><Relationship Id="rId5" Type="http://schemas.openxmlformats.org/officeDocument/2006/relationships/tags" Target="../tags/tag65.xml"/><Relationship Id="rId15" Type="http://schemas.openxmlformats.org/officeDocument/2006/relationships/image" Target="../media/image62.png"/><Relationship Id="rId23" Type="http://schemas.openxmlformats.org/officeDocument/2006/relationships/image" Target="../media/image56.png"/><Relationship Id="rId10" Type="http://schemas.openxmlformats.org/officeDocument/2006/relationships/tags" Target="../tags/tag70.xml"/><Relationship Id="rId19" Type="http://schemas.openxmlformats.org/officeDocument/2006/relationships/image" Target="../media/image52.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61.png"/><Relationship Id="rId22" Type="http://schemas.openxmlformats.org/officeDocument/2006/relationships/image" Target="../media/image66.png"/><Relationship Id="rId27"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49.png"/><Relationship Id="rId18" Type="http://schemas.openxmlformats.org/officeDocument/2006/relationships/image" Target="../media/image69.png"/><Relationship Id="rId26" Type="http://schemas.openxmlformats.org/officeDocument/2006/relationships/image" Target="../media/image63.png"/><Relationship Id="rId3" Type="http://schemas.openxmlformats.org/officeDocument/2006/relationships/tags" Target="../tags/tag73.xml"/><Relationship Id="rId21" Type="http://schemas.openxmlformats.org/officeDocument/2006/relationships/image" Target="../media/image57.png"/><Relationship Id="rId7" Type="http://schemas.openxmlformats.org/officeDocument/2006/relationships/tags" Target="../tags/tag77.xml"/><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tags" Target="../tags/tag72.xml"/><Relationship Id="rId16" Type="http://schemas.openxmlformats.org/officeDocument/2006/relationships/image" Target="../media/image68.png"/><Relationship Id="rId20" Type="http://schemas.openxmlformats.org/officeDocument/2006/relationships/image" Target="../media/image56.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8.xml"/><Relationship Id="rId24" Type="http://schemas.openxmlformats.org/officeDocument/2006/relationships/image" Target="../media/image60.png"/><Relationship Id="rId5" Type="http://schemas.openxmlformats.org/officeDocument/2006/relationships/tags" Target="../tags/tag75.xml"/><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tags" Target="../tags/tag80.xml"/><Relationship Id="rId19" Type="http://schemas.openxmlformats.org/officeDocument/2006/relationships/image" Target="../media/image55.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67.png"/><Relationship Id="rId22" Type="http://schemas.openxmlformats.org/officeDocument/2006/relationships/image" Target="../media/image70.png"/><Relationship Id="rId27"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3.png"/><Relationship Id="rId3" Type="http://schemas.openxmlformats.org/officeDocument/2006/relationships/tags" Target="../tags/tag83.xml"/><Relationship Id="rId21" Type="http://schemas.openxmlformats.org/officeDocument/2006/relationships/image" Target="../media/image72.png"/><Relationship Id="rId7" Type="http://schemas.openxmlformats.org/officeDocument/2006/relationships/tags" Target="../tags/tag87.xml"/><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tags" Target="../tags/tag82.xml"/><Relationship Id="rId16" Type="http://schemas.openxmlformats.org/officeDocument/2006/relationships/image" Target="../media/image52.png"/><Relationship Id="rId20" Type="http://schemas.openxmlformats.org/officeDocument/2006/relationships/image" Target="../media/image71.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slideLayout" Target="../slideLayouts/slideLayout8.xml"/><Relationship Id="rId24" Type="http://schemas.openxmlformats.org/officeDocument/2006/relationships/image" Target="../media/image60.png"/><Relationship Id="rId5" Type="http://schemas.openxmlformats.org/officeDocument/2006/relationships/tags" Target="../tags/tag85.xml"/><Relationship Id="rId15" Type="http://schemas.openxmlformats.org/officeDocument/2006/relationships/image" Target="../media/image51.png"/><Relationship Id="rId23" Type="http://schemas.openxmlformats.org/officeDocument/2006/relationships/image" Target="../media/image73.png"/><Relationship Id="rId10" Type="http://schemas.openxmlformats.org/officeDocument/2006/relationships/tags" Target="../tags/tag90.xml"/><Relationship Id="rId19" Type="http://schemas.openxmlformats.org/officeDocument/2006/relationships/image" Target="../media/image5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11.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1.xml"/><Relationship Id="rId16"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23.xml"/><Relationship Id="rId16"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0.png"/><Relationship Id="rId2" Type="http://schemas.openxmlformats.org/officeDocument/2006/relationships/notesSlide" Target="../notesSlides/notesSlide24.xml"/><Relationship Id="rId16"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8.png"/><Relationship Id="rId10" Type="http://schemas.openxmlformats.org/officeDocument/2006/relationships/image" Target="../media/image84.png"/><Relationship Id="rId19" Type="http://schemas.openxmlformats.org/officeDocument/2006/relationships/image" Target="../media/image75.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89.png"/><Relationship Id="rId3" Type="http://schemas.openxmlformats.org/officeDocument/2006/relationships/tags" Target="../tags/tag93.xml"/><Relationship Id="rId21" Type="http://schemas.openxmlformats.org/officeDocument/2006/relationships/image" Target="../media/image85.png"/><Relationship Id="rId7" Type="http://schemas.openxmlformats.org/officeDocument/2006/relationships/tags" Target="../tags/tag97.xml"/><Relationship Id="rId17" Type="http://schemas.openxmlformats.org/officeDocument/2006/relationships/image" Target="../media/image81.png"/><Relationship Id="rId25" Type="http://schemas.openxmlformats.org/officeDocument/2006/relationships/image" Target="../media/image88.png"/><Relationship Id="rId2" Type="http://schemas.openxmlformats.org/officeDocument/2006/relationships/tags" Target="../tags/tag92.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75.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slideLayout" Target="../slideLayouts/slideLayout8.xml"/><Relationship Id="rId24" Type="http://schemas.openxmlformats.org/officeDocument/2006/relationships/image" Target="../media/image93.png"/><Relationship Id="rId5" Type="http://schemas.openxmlformats.org/officeDocument/2006/relationships/tags" Target="../tags/tag95.xml"/><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1.png"/><Relationship Id="rId10" Type="http://schemas.openxmlformats.org/officeDocument/2006/relationships/tags" Target="../tags/tag100.xml"/><Relationship Id="rId19" Type="http://schemas.openxmlformats.org/officeDocument/2006/relationships/image" Target="../media/image83.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0.png"/><Relationship Id="rId30"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0.png"/><Relationship Id="rId2" Type="http://schemas.openxmlformats.org/officeDocument/2006/relationships/notesSlide" Target="../notesSlides/notesSlide25.xml"/><Relationship Id="rId16"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8.png"/><Relationship Id="rId10" Type="http://schemas.openxmlformats.org/officeDocument/2006/relationships/image" Target="../media/image84.png"/><Relationship Id="rId19" Type="http://schemas.openxmlformats.org/officeDocument/2006/relationships/image" Target="../media/image75.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94.png"/></Relationships>
</file>

<file path=ppt/slides/_rels/slide44.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89.png"/><Relationship Id="rId3" Type="http://schemas.openxmlformats.org/officeDocument/2006/relationships/tags" Target="../tags/tag103.xml"/><Relationship Id="rId21" Type="http://schemas.openxmlformats.org/officeDocument/2006/relationships/image" Target="../media/image85.png"/><Relationship Id="rId7" Type="http://schemas.openxmlformats.org/officeDocument/2006/relationships/tags" Target="../tags/tag107.xml"/><Relationship Id="rId17" Type="http://schemas.openxmlformats.org/officeDocument/2006/relationships/image" Target="../media/image81.png"/><Relationship Id="rId25" Type="http://schemas.openxmlformats.org/officeDocument/2006/relationships/image" Target="../media/image88.png"/><Relationship Id="rId2" Type="http://schemas.openxmlformats.org/officeDocument/2006/relationships/tags" Target="../tags/tag102.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75.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slideLayout" Target="../slideLayouts/slideLayout8.xml"/><Relationship Id="rId24" Type="http://schemas.openxmlformats.org/officeDocument/2006/relationships/image" Target="../media/image95.png"/><Relationship Id="rId5" Type="http://schemas.openxmlformats.org/officeDocument/2006/relationships/tags" Target="../tags/tag105.xml"/><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1.png"/><Relationship Id="rId10" Type="http://schemas.openxmlformats.org/officeDocument/2006/relationships/tags" Target="../tags/tag110.xml"/><Relationship Id="rId19" Type="http://schemas.openxmlformats.org/officeDocument/2006/relationships/image" Target="../media/image83.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0.png"/><Relationship Id="rId30" Type="http://schemas.openxmlformats.org/officeDocument/2006/relationships/image" Target="../media/image11.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26.xml"/><Relationship Id="rId16"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6.xml.rels><?xml version="1.0" encoding="UTF-8" standalone="yes"?>
<Relationships xmlns="http://schemas.openxmlformats.org/package/2006/relationships"><Relationship Id="rId8" Type="http://schemas.openxmlformats.org/officeDocument/2006/relationships/tags" Target="../tags/tag118.xml"/><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tags" Target="../tags/tag113.xml"/><Relationship Id="rId21" Type="http://schemas.openxmlformats.org/officeDocument/2006/relationships/image" Target="../media/image84.png"/><Relationship Id="rId7" Type="http://schemas.openxmlformats.org/officeDocument/2006/relationships/tags" Target="../tags/tag117.xml"/><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tags" Target="../tags/tag112.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6.png"/><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slideLayout" Target="../slideLayouts/slideLayout8.xml"/><Relationship Id="rId24" Type="http://schemas.openxmlformats.org/officeDocument/2006/relationships/image" Target="../media/image87.png"/><Relationship Id="rId5" Type="http://schemas.openxmlformats.org/officeDocument/2006/relationships/tags" Target="../tags/tag115.xml"/><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openxmlformats.org/officeDocument/2006/relationships/tags" Target="../tags/tag120.xml"/><Relationship Id="rId19" Type="http://schemas.openxmlformats.org/officeDocument/2006/relationships/image" Target="../media/image82.png"/><Relationship Id="rId31" Type="http://schemas.openxmlformats.org/officeDocument/2006/relationships/image" Target="../media/image11.png"/><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76.png"/></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27.xml"/><Relationship Id="rId16"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tags" Target="../tags/tag123.xml"/><Relationship Id="rId21" Type="http://schemas.openxmlformats.org/officeDocument/2006/relationships/image" Target="../media/image85.png"/><Relationship Id="rId7" Type="http://schemas.openxmlformats.org/officeDocument/2006/relationships/tags" Target="../tags/tag127.xml"/><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tags" Target="../tags/tag122.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11.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slideLayout" Target="../slideLayouts/slideLayout8.xml"/><Relationship Id="rId24" Type="http://schemas.openxmlformats.org/officeDocument/2006/relationships/image" Target="../media/image88.png"/><Relationship Id="rId5" Type="http://schemas.openxmlformats.org/officeDocument/2006/relationships/tags" Target="../tags/tag125.xml"/><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75.png"/><Relationship Id="rId10" Type="http://schemas.openxmlformats.org/officeDocument/2006/relationships/tags" Target="../tags/tag130.xml"/><Relationship Id="rId19" Type="http://schemas.openxmlformats.org/officeDocument/2006/relationships/image" Target="../media/image83.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image" Target="../media/image7.w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wmf"/></Relationships>
</file>

<file path=ppt/slides/_rels/slide50.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tags" Target="../tags/tag133.xml"/><Relationship Id="rId21" Type="http://schemas.openxmlformats.org/officeDocument/2006/relationships/image" Target="../media/image85.png"/><Relationship Id="rId7" Type="http://schemas.openxmlformats.org/officeDocument/2006/relationships/tags" Target="../tags/tag137.xml"/><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tags" Target="../tags/tag132.xml"/><Relationship Id="rId16" Type="http://schemas.openxmlformats.org/officeDocument/2006/relationships/image" Target="../media/image80.png"/><Relationship Id="rId20" Type="http://schemas.openxmlformats.org/officeDocument/2006/relationships/image" Target="../media/image99.png"/><Relationship Id="rId29" Type="http://schemas.openxmlformats.org/officeDocument/2006/relationships/image" Target="../media/image11.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slideLayout" Target="../slideLayouts/slideLayout8.xml"/><Relationship Id="rId24" Type="http://schemas.openxmlformats.org/officeDocument/2006/relationships/image" Target="../media/image88.png"/><Relationship Id="rId5" Type="http://schemas.openxmlformats.org/officeDocument/2006/relationships/tags" Target="../tags/tag135.xml"/><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75.png"/><Relationship Id="rId10" Type="http://schemas.openxmlformats.org/officeDocument/2006/relationships/tags" Target="../tags/tag140.xml"/><Relationship Id="rId19" Type="http://schemas.openxmlformats.org/officeDocument/2006/relationships/image" Target="../media/image83.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s>
</file>

<file path=ppt/slides/_rels/slide51.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tags" Target="../tags/tag143.xml"/><Relationship Id="rId21" Type="http://schemas.openxmlformats.org/officeDocument/2006/relationships/image" Target="../media/image100.png"/><Relationship Id="rId7" Type="http://schemas.openxmlformats.org/officeDocument/2006/relationships/tags" Target="../tags/tag147.xml"/><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tags" Target="../tags/tag142.xml"/><Relationship Id="rId16" Type="http://schemas.openxmlformats.org/officeDocument/2006/relationships/image" Target="../media/image80.png"/><Relationship Id="rId20" Type="http://schemas.openxmlformats.org/officeDocument/2006/relationships/image" Target="../media/image99.png"/><Relationship Id="rId29" Type="http://schemas.openxmlformats.org/officeDocument/2006/relationships/image" Target="../media/image11.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slideLayout" Target="../slideLayouts/slideLayout8.xml"/><Relationship Id="rId24" Type="http://schemas.openxmlformats.org/officeDocument/2006/relationships/image" Target="../media/image88.png"/><Relationship Id="rId5" Type="http://schemas.openxmlformats.org/officeDocument/2006/relationships/tags" Target="../tags/tag145.xml"/><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75.png"/><Relationship Id="rId10" Type="http://schemas.openxmlformats.org/officeDocument/2006/relationships/tags" Target="../tags/tag150.xml"/><Relationship Id="rId19" Type="http://schemas.openxmlformats.org/officeDocument/2006/relationships/image" Target="../media/image83.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87.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29.xml"/><Relationship Id="rId16"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104.png"/><Relationship Id="rId11" Type="http://schemas.openxmlformats.org/officeDocument/2006/relationships/image" Target="../media/image100.png"/><Relationship Id="rId5" Type="http://schemas.openxmlformats.org/officeDocument/2006/relationships/image" Target="../media/image103.png"/><Relationship Id="rId15" Type="http://schemas.openxmlformats.org/officeDocument/2006/relationships/image" Target="../media/image89.png"/><Relationship Id="rId10" Type="http://schemas.openxmlformats.org/officeDocument/2006/relationships/image" Target="../media/image99.png"/><Relationship Id="rId4" Type="http://schemas.openxmlformats.org/officeDocument/2006/relationships/image" Target="../media/image102.png"/><Relationship Id="rId9" Type="http://schemas.openxmlformats.org/officeDocument/2006/relationships/image" Target="../media/image83.png"/><Relationship Id="rId1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08.png"/><Relationship Id="rId3" Type="http://schemas.openxmlformats.org/officeDocument/2006/relationships/notesSlide" Target="../notesSlides/notesSlide31.xml"/><Relationship Id="rId7" Type="http://schemas.openxmlformats.org/officeDocument/2006/relationships/image" Target="../media/image32.wmf"/><Relationship Id="rId12" Type="http://schemas.openxmlformats.org/officeDocument/2006/relationships/image" Target="../media/image34.wmf"/><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oleObject" Target="../embeddings/oleObject16.bin"/><Relationship Id="rId11" Type="http://schemas.openxmlformats.org/officeDocument/2006/relationships/oleObject" Target="../embeddings/oleObject15.bin"/><Relationship Id="rId5" Type="http://schemas.openxmlformats.org/officeDocument/2006/relationships/image" Target="../media/image31.wmf"/><Relationship Id="rId10" Type="http://schemas.openxmlformats.org/officeDocument/2006/relationships/image" Target="../media/image35.png"/><Relationship Id="rId4" Type="http://schemas.openxmlformats.org/officeDocument/2006/relationships/oleObject" Target="../embeddings/oleObject12.bin"/><Relationship Id="rId9" Type="http://schemas.openxmlformats.org/officeDocument/2006/relationships/image" Target="../media/image33.wmf"/></Relationships>
</file>

<file path=ppt/slides/_rels/slide5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emf"/><Relationship Id="rId1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9.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1.png"/><Relationship Id="rId2" Type="http://schemas.openxmlformats.org/officeDocument/2006/relationships/tags" Target="../tags/tag2.xml"/><Relationship Id="rId16"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37.xml"/><Relationship Id="rId7" Type="http://schemas.openxmlformats.org/officeDocument/2006/relationships/image" Target="../media/image134.png"/><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133.png"/><Relationship Id="rId5" Type="http://schemas.openxmlformats.org/officeDocument/2006/relationships/image" Target="../media/image132.wmf"/><Relationship Id="rId4" Type="http://schemas.openxmlformats.org/officeDocument/2006/relationships/oleObject" Target="../embeddings/oleObject17.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notesSlide" Target="../notesSlides/notesSlide38.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144.wmf"/><Relationship Id="rId18" Type="http://schemas.openxmlformats.org/officeDocument/2006/relationships/image" Target="../media/image147.png"/><Relationship Id="rId3" Type="http://schemas.openxmlformats.org/officeDocument/2006/relationships/image" Target="../media/image75.png"/><Relationship Id="rId7" Type="http://schemas.openxmlformats.org/officeDocument/2006/relationships/image" Target="../media/image141.wmf"/><Relationship Id="rId12" Type="http://schemas.openxmlformats.org/officeDocument/2006/relationships/oleObject" Target="../embeddings/oleObject22.bin"/><Relationship Id="rId17" Type="http://schemas.openxmlformats.org/officeDocument/2006/relationships/image" Target="../media/image145.wmf"/><Relationship Id="rId2" Type="http://schemas.openxmlformats.org/officeDocument/2006/relationships/slideLayout" Target="../slideLayouts/slideLayout8.xml"/><Relationship Id="rId16" Type="http://schemas.openxmlformats.org/officeDocument/2006/relationships/oleObject" Target="../embeddings/oleObject23.bin"/><Relationship Id="rId20" Type="http://schemas.openxmlformats.org/officeDocument/2006/relationships/image" Target="../media/image149.png"/><Relationship Id="rId1" Type="http://schemas.openxmlformats.org/officeDocument/2006/relationships/vmlDrawing" Target="../drawings/vmlDrawing13.vml"/><Relationship Id="rId6" Type="http://schemas.openxmlformats.org/officeDocument/2006/relationships/oleObject" Target="../embeddings/oleObject19.bin"/><Relationship Id="rId11" Type="http://schemas.openxmlformats.org/officeDocument/2006/relationships/image" Target="../media/image143.wmf"/><Relationship Id="rId5" Type="http://schemas.openxmlformats.org/officeDocument/2006/relationships/image" Target="../media/image140.wmf"/><Relationship Id="rId15" Type="http://schemas.openxmlformats.org/officeDocument/2006/relationships/image" Target="../media/image139.png"/><Relationship Id="rId10" Type="http://schemas.openxmlformats.org/officeDocument/2006/relationships/oleObject" Target="../embeddings/oleObject21.bin"/><Relationship Id="rId19" Type="http://schemas.openxmlformats.org/officeDocument/2006/relationships/image" Target="../media/image148.png"/><Relationship Id="rId4" Type="http://schemas.openxmlformats.org/officeDocument/2006/relationships/oleObject" Target="../embeddings/oleObject18.bin"/><Relationship Id="rId9" Type="http://schemas.openxmlformats.org/officeDocument/2006/relationships/image" Target="../media/image142.wmf"/><Relationship Id="rId14" Type="http://schemas.openxmlformats.org/officeDocument/2006/relationships/image" Target="../media/image146.png"/></Relationships>
</file>

<file path=ppt/slides/_rels/slide64.xml.rels><?xml version="1.0" encoding="UTF-8" standalone="yes"?>
<Relationships xmlns="http://schemas.openxmlformats.org/package/2006/relationships"><Relationship Id="rId8" Type="http://schemas.openxmlformats.org/officeDocument/2006/relationships/image" Target="../media/image151.wmf"/><Relationship Id="rId13" Type="http://schemas.openxmlformats.org/officeDocument/2006/relationships/oleObject" Target="../embeddings/oleObject27.bin"/><Relationship Id="rId18" Type="http://schemas.openxmlformats.org/officeDocument/2006/relationships/image" Target="../media/image159.png"/><Relationship Id="rId3" Type="http://schemas.openxmlformats.org/officeDocument/2006/relationships/notesSlide" Target="../notesSlides/notesSlide39.xml"/><Relationship Id="rId7" Type="http://schemas.openxmlformats.org/officeDocument/2006/relationships/oleObject" Target="../embeddings/oleObject25.bin"/><Relationship Id="rId12" Type="http://schemas.openxmlformats.org/officeDocument/2006/relationships/image" Target="../media/image152.wmf"/><Relationship Id="rId17" Type="http://schemas.openxmlformats.org/officeDocument/2006/relationships/image" Target="../media/image158.png"/><Relationship Id="rId2" Type="http://schemas.openxmlformats.org/officeDocument/2006/relationships/slideLayout" Target="../slideLayouts/slideLayout8.xml"/><Relationship Id="rId16" Type="http://schemas.openxmlformats.org/officeDocument/2006/relationships/image" Target="../media/image154.wmf"/><Relationship Id="rId20" Type="http://schemas.openxmlformats.org/officeDocument/2006/relationships/image" Target="../media/image139.png"/><Relationship Id="rId1" Type="http://schemas.openxmlformats.org/officeDocument/2006/relationships/vmlDrawing" Target="../drawings/vmlDrawing14.vml"/><Relationship Id="rId6" Type="http://schemas.openxmlformats.org/officeDocument/2006/relationships/image" Target="../media/image150.wmf"/><Relationship Id="rId11" Type="http://schemas.openxmlformats.org/officeDocument/2006/relationships/oleObject" Target="../embeddings/oleObject26.bin"/><Relationship Id="rId5" Type="http://schemas.openxmlformats.org/officeDocument/2006/relationships/oleObject" Target="../embeddings/oleObject24.bin"/><Relationship Id="rId15" Type="http://schemas.openxmlformats.org/officeDocument/2006/relationships/oleObject" Target="../embeddings/oleObject28.bin"/><Relationship Id="rId10" Type="http://schemas.openxmlformats.org/officeDocument/2006/relationships/image" Target="../media/image157.png"/><Relationship Id="rId19" Type="http://schemas.openxmlformats.org/officeDocument/2006/relationships/image" Target="../media/image160.png"/><Relationship Id="rId4" Type="http://schemas.openxmlformats.org/officeDocument/2006/relationships/image" Target="../media/image155.png"/><Relationship Id="rId9" Type="http://schemas.openxmlformats.org/officeDocument/2006/relationships/image" Target="../media/image156.png"/><Relationship Id="rId14" Type="http://schemas.openxmlformats.org/officeDocument/2006/relationships/image" Target="../media/image153.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08.png"/><Relationship Id="rId3" Type="http://schemas.openxmlformats.org/officeDocument/2006/relationships/notesSlide" Target="../notesSlides/notesSlide40.xml"/><Relationship Id="rId7" Type="http://schemas.openxmlformats.org/officeDocument/2006/relationships/image" Target="../media/image32.wmf"/><Relationship Id="rId12" Type="http://schemas.openxmlformats.org/officeDocument/2006/relationships/image" Target="../media/image34.wmf"/><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oleObject" Target="../embeddings/oleObject29.bin"/><Relationship Id="rId11" Type="http://schemas.openxmlformats.org/officeDocument/2006/relationships/oleObject" Target="../embeddings/oleObject15.bin"/><Relationship Id="rId5" Type="http://schemas.openxmlformats.org/officeDocument/2006/relationships/image" Target="../media/image31.wmf"/><Relationship Id="rId10" Type="http://schemas.openxmlformats.org/officeDocument/2006/relationships/image" Target="../media/image35.png"/><Relationship Id="rId4" Type="http://schemas.openxmlformats.org/officeDocument/2006/relationships/oleObject" Target="../embeddings/oleObject12.bin"/><Relationship Id="rId9" Type="http://schemas.openxmlformats.org/officeDocument/2006/relationships/image" Target="../media/image33.wmf"/></Relationships>
</file>

<file path=ppt/slides/_rels/slide6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11.png"/><Relationship Id="rId2" Type="http://schemas.openxmlformats.org/officeDocument/2006/relationships/tags" Target="../tags/tag154.xml"/><Relationship Id="rId16" Type="http://schemas.openxmlformats.org/officeDocument/2006/relationships/slideLayout" Target="../slideLayouts/slideLayout8.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tags" Target="../tags/tag16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66.png"/><Relationship Id="rId4" Type="http://schemas.openxmlformats.org/officeDocument/2006/relationships/image" Target="../media/image165.png"/></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73.png"/></Relationships>
</file>

<file path=ppt/slides/_rels/slide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8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78.png"/></Relationships>
</file>

<file path=ppt/slides/_rels/slide8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0" name="Picture 20">
            <a:extLst>
              <a:ext uri="{FF2B5EF4-FFF2-40B4-BE49-F238E27FC236}">
                <a16:creationId xmlns:a16="http://schemas.microsoft.com/office/drawing/2014/main" id="{E2F5573C-8C3D-422F-9362-8E914A965680}"/>
              </a:ext>
            </a:extLst>
          </p:cNvPr>
          <p:cNvPicPr>
            <a:picLocks noChangeAspect="1" noChangeArrowheads="1"/>
          </p:cNvPicPr>
          <p:nvPr/>
        </p:nvPicPr>
        <p:blipFill>
          <a:blip r:embed="rId3"/>
          <a:srcRect/>
          <a:stretch>
            <a:fillRect/>
          </a:stretch>
        </p:blipFill>
        <p:spPr bwMode="auto">
          <a:xfrm>
            <a:off x="3059831" y="2199458"/>
            <a:ext cx="5436431" cy="41818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501" name="Text Box 21">
            <a:extLst>
              <a:ext uri="{FF2B5EF4-FFF2-40B4-BE49-F238E27FC236}">
                <a16:creationId xmlns:a16="http://schemas.microsoft.com/office/drawing/2014/main" id="{0F0BFA55-5724-4B43-9599-E29D1591E2F0}"/>
              </a:ext>
            </a:extLst>
          </p:cNvPr>
          <p:cNvSpPr txBox="1">
            <a:spLocks noChangeArrowheads="1"/>
          </p:cNvSpPr>
          <p:nvPr/>
        </p:nvSpPr>
        <p:spPr bwMode="auto">
          <a:xfrm>
            <a:off x="252000" y="756000"/>
            <a:ext cx="6290802" cy="121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defPPr>
              <a:defRPr lang="zh-CN"/>
            </a:defPPr>
            <a:lvl1pPr marL="344487" indent="-342900" defTabSz="449263" eaLnBrk="1" hangingPunct="1">
              <a:lnSpc>
                <a:spcPct val="150000"/>
              </a:lnSpc>
              <a:spcBef>
                <a:spcPts val="600"/>
              </a:spcBef>
              <a:buClr>
                <a:srgbClr val="FF6600"/>
              </a:buClr>
              <a:buSzPct val="100000"/>
              <a:buFont typeface="Wingdings" panose="05000000000000000000" pitchFamily="2" charset="2"/>
              <a:buChar char="l"/>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rgbClr val="000000"/>
                </a:solidFill>
                <a:latin typeface="Times New Roman" panose="02020603050405020304" pitchFamily="18" charset="0"/>
                <a:ea typeface="微软雅黑" panose="020B0503020204020204" pitchFamily="34" charset="-122"/>
              </a:defRPr>
            </a:lvl1pPr>
            <a:lvl2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800">
                <a:latin typeface="Arial" charset="0"/>
                <a:ea typeface="楷体_GB2312" pitchFamily="49" charset="-122"/>
              </a:defRPr>
            </a:lvl2pPr>
            <a:lvl3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400">
                <a:latin typeface="Arial" charset="0"/>
                <a:ea typeface="楷体_GB2312" pitchFamily="49" charset="-122"/>
              </a:defRPr>
            </a:lvl3pPr>
            <a:lvl4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000">
                <a:latin typeface="Arial" charset="0"/>
                <a:ea typeface="楷体_GB2312" pitchFamily="49" charset="-122"/>
              </a:defRPr>
            </a:lvl4pPr>
            <a:lvl5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000">
                <a:latin typeface="Arial" charset="0"/>
                <a:ea typeface="楷体_GB2312" pitchFamily="49" charset="-122"/>
              </a:defRPr>
            </a:lvl5pPr>
            <a:lvl6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latin typeface="Arial" charset="0"/>
                <a:ea typeface="楷体_GB2312" pitchFamily="49" charset="-122"/>
              </a:defRPr>
            </a:lvl6pPr>
            <a:lvl7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latin typeface="Arial" charset="0"/>
                <a:ea typeface="楷体_GB2312" pitchFamily="49" charset="-122"/>
              </a:defRPr>
            </a:lvl7pPr>
            <a:lvl8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latin typeface="Arial" charset="0"/>
                <a:ea typeface="楷体_GB2312" pitchFamily="49" charset="-122"/>
              </a:defRPr>
            </a:lvl8pPr>
            <a:lvl9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latin typeface="Arial" charset="0"/>
                <a:ea typeface="楷体_GB2312" pitchFamily="49" charset="-122"/>
              </a:defRPr>
            </a:lvl9pPr>
          </a:lstStyle>
          <a:p>
            <a:r>
              <a:rPr lang="en-US" altLang="zh-CN">
                <a:sym typeface="Times New Roman" panose="02020603050405020304" pitchFamily="18" charset="0"/>
              </a:rPr>
              <a:t>Marvin Minsky, Perceptrons </a:t>
            </a:r>
          </a:p>
          <a:p>
            <a:pPr marL="1587" indent="0">
              <a:buNone/>
            </a:pPr>
            <a:r>
              <a:rPr lang="en-US" altLang="zh-CN">
                <a:sym typeface="Times New Roman" panose="02020603050405020304" pitchFamily="18" charset="0"/>
              </a:rPr>
              <a:t>	</a:t>
            </a:r>
            <a:r>
              <a:rPr lang="zh-CN" altLang="en-US">
                <a:sym typeface="Times New Roman" panose="02020603050405020304" pitchFamily="18" charset="0"/>
              </a:rPr>
              <a:t>证明了感知器无法执行</a:t>
            </a:r>
            <a:r>
              <a:rPr lang="en-US" altLang="zh-CN">
                <a:sym typeface="Times New Roman" panose="02020603050405020304" pitchFamily="18" charset="0"/>
              </a:rPr>
              <a:t>“</a:t>
            </a:r>
            <a:r>
              <a:rPr lang="zh-CN" altLang="en-US">
                <a:sym typeface="Times New Roman" panose="02020603050405020304" pitchFamily="18" charset="0"/>
              </a:rPr>
              <a:t>异或问题</a:t>
            </a:r>
            <a:r>
              <a:rPr lang="en-US" altLang="zh-CN">
                <a:sym typeface="Times New Roman" panose="02020603050405020304" pitchFamily="18" charset="0"/>
              </a:rPr>
              <a:t>”  </a:t>
            </a:r>
          </a:p>
        </p:txBody>
      </p:sp>
      <p:sp>
        <p:nvSpPr>
          <p:cNvPr id="8" name="Text Box 43">
            <a:extLst>
              <a:ext uri="{FF2B5EF4-FFF2-40B4-BE49-F238E27FC236}">
                <a16:creationId xmlns:a16="http://schemas.microsoft.com/office/drawing/2014/main" id="{6469C540-9D69-4AF7-AFB7-D1702B49578F}"/>
              </a:ext>
            </a:extLst>
          </p:cNvPr>
          <p:cNvSpPr txBox="1">
            <a:spLocks noChangeArrowheads="1"/>
          </p:cNvSpPr>
          <p:nvPr/>
        </p:nvSpPr>
        <p:spPr bwMode="auto">
          <a:xfrm>
            <a:off x="756000" y="108000"/>
            <a:ext cx="2159000" cy="490538"/>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1 </a:t>
            </a:r>
            <a:r>
              <a:rPr lang="zh-CN" altLang="en-US">
                <a:sym typeface="Times New Roman" panose="02020603050405020304" pitchFamily="18" charset="0"/>
              </a:rPr>
              <a:t>感知机</a:t>
            </a:r>
            <a:endParaRPr lang="zh-CN" altLang="en-US" dirty="0">
              <a:sym typeface="Times New Roman" panose="02020603050405020304" pitchFamily="18" charset="0"/>
            </a:endParaRPr>
          </a:p>
        </p:txBody>
      </p:sp>
      <p:graphicFrame>
        <p:nvGraphicFramePr>
          <p:cNvPr id="9" name="Group 3">
            <a:extLst>
              <a:ext uri="{FF2B5EF4-FFF2-40B4-BE49-F238E27FC236}">
                <a16:creationId xmlns:a16="http://schemas.microsoft.com/office/drawing/2014/main" id="{B62F6245-6E01-4837-9969-2198F8CFFB5A}"/>
              </a:ext>
            </a:extLst>
          </p:cNvPr>
          <p:cNvGraphicFramePr>
            <a:graphicFrameLocks noGrp="1"/>
          </p:cNvGraphicFramePr>
          <p:nvPr>
            <p:extLst>
              <p:ext uri="{D42A27DB-BD31-4B8C-83A1-F6EECF244321}">
                <p14:modId xmlns:p14="http://schemas.microsoft.com/office/powerpoint/2010/main" val="2594874006"/>
              </p:ext>
            </p:extLst>
          </p:nvPr>
        </p:nvGraphicFramePr>
        <p:xfrm>
          <a:off x="615481" y="2996952"/>
          <a:ext cx="2160984" cy="2498218"/>
        </p:xfrm>
        <a:graphic>
          <a:graphicData uri="http://schemas.openxmlformats.org/drawingml/2006/table">
            <a:tbl>
              <a:tblPr/>
              <a:tblGrid>
                <a:gridCol w="720328">
                  <a:extLst>
                    <a:ext uri="{9D8B030D-6E8A-4147-A177-3AD203B41FA5}">
                      <a16:colId xmlns:a16="http://schemas.microsoft.com/office/drawing/2014/main" val="20000"/>
                    </a:ext>
                  </a:extLst>
                </a:gridCol>
                <a:gridCol w="720328">
                  <a:extLst>
                    <a:ext uri="{9D8B030D-6E8A-4147-A177-3AD203B41FA5}">
                      <a16:colId xmlns:a16="http://schemas.microsoft.com/office/drawing/2014/main" val="20001"/>
                    </a:ext>
                  </a:extLst>
                </a:gridCol>
                <a:gridCol w="720328">
                  <a:extLst>
                    <a:ext uri="{9D8B030D-6E8A-4147-A177-3AD203B41FA5}">
                      <a16:colId xmlns:a16="http://schemas.microsoft.com/office/drawing/2014/main" val="20003"/>
                    </a:ext>
                  </a:extLst>
                </a:gridCol>
              </a:tblGrid>
              <a:tr h="561226">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kumimoji="0" lang="en-US" altLang="zh-CN" sz="24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Y</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3"/>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8"/>
                  </a:ext>
                </a:extLst>
              </a:tr>
            </a:tbl>
          </a:graphicData>
        </a:graphic>
      </p:graphicFrame>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9977"/>
      </p:ext>
    </p:extLst>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a:extLst>
              <a:ext uri="{FF2B5EF4-FFF2-40B4-BE49-F238E27FC236}">
                <a16:creationId xmlns:a16="http://schemas.microsoft.com/office/drawing/2014/main" id="{11894856-DD07-404A-93BF-582459DC8B95}"/>
              </a:ext>
            </a:extLst>
          </p:cNvPr>
          <p:cNvSpPr txBox="1">
            <a:spLocks noChangeArrowheads="1"/>
          </p:cNvSpPr>
          <p:nvPr/>
        </p:nvSpPr>
        <p:spPr bwMode="auto">
          <a:xfrm>
            <a:off x="756000" y="108000"/>
            <a:ext cx="41402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 </a:t>
            </a:r>
            <a:r>
              <a:rPr lang="zh-CN" altLang="en-US">
                <a:sym typeface="Times New Roman" panose="02020603050405020304" pitchFamily="18" charset="0"/>
              </a:rPr>
              <a:t>多</a:t>
            </a:r>
            <a:r>
              <a:rPr lang="zh-CN" altLang="en-US" dirty="0">
                <a:sym typeface="Times New Roman" panose="02020603050405020304" pitchFamily="18" charset="0"/>
              </a:rPr>
              <a:t>层人工神经网络</a:t>
            </a:r>
          </a:p>
        </p:txBody>
      </p:sp>
      <p:sp>
        <p:nvSpPr>
          <p:cNvPr id="22532" name="Text Box 4">
            <a:extLst>
              <a:ext uri="{FF2B5EF4-FFF2-40B4-BE49-F238E27FC236}">
                <a16:creationId xmlns:a16="http://schemas.microsoft.com/office/drawing/2014/main" id="{BFD9C44F-7CC8-4D6B-84FE-EB40DA7EE480}"/>
              </a:ext>
            </a:extLst>
          </p:cNvPr>
          <p:cNvSpPr txBox="1">
            <a:spLocks noChangeArrowheads="1"/>
          </p:cNvSpPr>
          <p:nvPr/>
        </p:nvSpPr>
        <p:spPr bwMode="auto">
          <a:xfrm>
            <a:off x="252000" y="756000"/>
            <a:ext cx="6480240" cy="1079784"/>
          </a:xfrm>
          <a:prstGeom prst="rect">
            <a:avLst/>
          </a:prstGeom>
        </p:spPr>
        <p:txBody>
          <a:bodyPr wrap="square">
            <a:spAutoFit/>
          </a:bodyPr>
          <a:lstStyle>
            <a:defPPr>
              <a:defRPr lang="zh-CN"/>
            </a:defPPr>
            <a:lvl1pPr marL="360000" indent="-360000" algn="just" defTabSz="914400" eaLnBrk="1" latinLnBrk="0" hangingPunct="1">
              <a:lnSpc>
                <a:spcPct val="135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35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lvl="2" indent="-228600" defTabSz="914400" eaLnBrk="1" latinLnBrk="0" hangingPunct="1">
              <a:lnSpc>
                <a:spcPct val="135000"/>
              </a:lnSpc>
              <a:spcBef>
                <a:spcPts val="600"/>
              </a:spcBef>
              <a:buClr>
                <a:srgbClr val="FF6600"/>
              </a:buClr>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人工神经网络比感知机模型复杂</a:t>
            </a:r>
          </a:p>
          <a:p>
            <a:pPr lvl="1"/>
            <a:r>
              <a:rPr lang="zh-CN" altLang="en-US">
                <a:sym typeface="Times New Roman" panose="02020603050405020304" pitchFamily="18" charset="0"/>
              </a:rPr>
              <a:t>输入层和输出层之间包含隐藏层</a:t>
            </a:r>
          </a:p>
        </p:txBody>
      </p:sp>
      <p:pic>
        <p:nvPicPr>
          <p:cNvPr id="22533" name="Picture 5">
            <a:extLst>
              <a:ext uri="{FF2B5EF4-FFF2-40B4-BE49-F238E27FC236}">
                <a16:creationId xmlns:a16="http://schemas.microsoft.com/office/drawing/2014/main" id="{0199F7F2-4073-4C95-8697-A61B05EF1B77}"/>
              </a:ext>
            </a:extLst>
          </p:cNvPr>
          <p:cNvPicPr>
            <a:picLocks noChangeAspect="1" noChangeArrowheads="1"/>
          </p:cNvPicPr>
          <p:nvPr/>
        </p:nvPicPr>
        <p:blipFill>
          <a:blip r:embed="rId3"/>
          <a:srcRect/>
          <a:stretch>
            <a:fillRect/>
          </a:stretch>
        </p:blipFill>
        <p:spPr bwMode="auto">
          <a:xfrm>
            <a:off x="2581142" y="1988840"/>
            <a:ext cx="3981715" cy="46976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a:extLst>
              <a:ext uri="{FF2B5EF4-FFF2-40B4-BE49-F238E27FC236}">
                <a16:creationId xmlns:a16="http://schemas.microsoft.com/office/drawing/2014/main" id="{085D3285-E1EB-4EC3-85B5-C70CE9AA7E88}"/>
              </a:ext>
            </a:extLst>
          </p:cNvPr>
          <p:cNvSpPr txBox="1">
            <a:spLocks noChangeArrowheads="1"/>
          </p:cNvSpPr>
          <p:nvPr/>
        </p:nvSpPr>
        <p:spPr bwMode="auto">
          <a:xfrm>
            <a:off x="251520" y="756000"/>
            <a:ext cx="4854191" cy="1079784"/>
          </a:xfrm>
          <a:prstGeom prst="rect">
            <a:avLst/>
          </a:prstGeom>
        </p:spPr>
        <p:txBody>
          <a:bodyPr wrap="square">
            <a:spAutoFit/>
          </a:bodyPr>
          <a:lstStyle>
            <a:defPPr>
              <a:defRPr lang="zh-CN"/>
            </a:defPPr>
            <a:lvl1pPr marL="360000" indent="-360000" algn="just" defTabSz="914400" eaLnBrk="1" latinLnBrk="0" hangingPunct="1">
              <a:lnSpc>
                <a:spcPct val="135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35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lvl="2" indent="-228600" defTabSz="914400" eaLnBrk="1" latinLnBrk="0" hangingPunct="1">
              <a:lnSpc>
                <a:spcPct val="135000"/>
              </a:lnSpc>
              <a:spcBef>
                <a:spcPts val="600"/>
              </a:spcBef>
              <a:buClr>
                <a:srgbClr val="FF6600"/>
              </a:buClr>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人工神经网络比感知机模型复杂</a:t>
            </a:r>
          </a:p>
          <a:p>
            <a:pPr lvl="1"/>
            <a:r>
              <a:rPr lang="zh-CN" altLang="en-US">
                <a:sym typeface="Times New Roman" panose="02020603050405020304" pitchFamily="18" charset="0"/>
              </a:rPr>
              <a:t>激活函数可以是多种函数</a:t>
            </a:r>
          </a:p>
        </p:txBody>
      </p:sp>
      <p:pic>
        <p:nvPicPr>
          <p:cNvPr id="11" name="Picture 18" descr="http://latex.codecogs.com/png.latex?%5Cdpi%7B150%7D%20%5Clarge%20%5Ctheta_0%20%5Cleftarrow%20%5Ctheta_0-%5Ceta%5Cfrac%7B%5Cpartial%20f%7D%7B%5Cpartial%20%5Ctheta_0%7D">
            <a:extLst>
              <a:ext uri="{FF2B5EF4-FFF2-40B4-BE49-F238E27FC236}">
                <a16:creationId xmlns:a16="http://schemas.microsoft.com/office/drawing/2014/main" id="{491A0688-7CF4-4A0A-8104-0F21AC870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948829"/>
            <a:ext cx="1966762" cy="6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FAFEB5CD-2CC2-4227-B5A8-1740FE324CE0}"/>
              </a:ext>
            </a:extLst>
          </p:cNvPr>
          <p:cNvGrpSpPr/>
          <p:nvPr/>
        </p:nvGrpSpPr>
        <p:grpSpPr>
          <a:xfrm>
            <a:off x="683568" y="2884058"/>
            <a:ext cx="7500800" cy="3816350"/>
            <a:chOff x="352314" y="2924175"/>
            <a:chExt cx="7500800" cy="3816350"/>
          </a:xfrm>
        </p:grpSpPr>
        <p:pic>
          <p:nvPicPr>
            <p:cNvPr id="24581" name="Picture 5">
              <a:extLst>
                <a:ext uri="{FF2B5EF4-FFF2-40B4-BE49-F238E27FC236}">
                  <a16:creationId xmlns:a16="http://schemas.microsoft.com/office/drawing/2014/main" id="{D6516621-8837-43D0-A8BB-AC1B31716E9D}"/>
                </a:ext>
              </a:extLst>
            </p:cNvPr>
            <p:cNvPicPr>
              <a:picLocks noChangeAspect="1" noChangeArrowheads="1"/>
            </p:cNvPicPr>
            <p:nvPr/>
          </p:nvPicPr>
          <p:blipFill>
            <a:blip r:embed="rId4"/>
            <a:srcRect/>
            <a:stretch>
              <a:fillRect/>
            </a:stretch>
          </p:blipFill>
          <p:spPr bwMode="auto">
            <a:xfrm>
              <a:off x="1223963" y="2924175"/>
              <a:ext cx="6480175" cy="3816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7" name="TextBox 1">
              <a:extLst>
                <a:ext uri="{FF2B5EF4-FFF2-40B4-BE49-F238E27FC236}">
                  <a16:creationId xmlns:a16="http://schemas.microsoft.com/office/drawing/2014/main" id="{B463A749-BCE5-47EC-A171-CEFCDB55CF43}"/>
                </a:ext>
              </a:extLst>
            </p:cNvPr>
            <p:cNvSpPr txBox="1">
              <a:spLocks noChangeArrowheads="1"/>
            </p:cNvSpPr>
            <p:nvPr/>
          </p:nvSpPr>
          <p:spPr bwMode="auto">
            <a:xfrm>
              <a:off x="935038" y="3334375"/>
              <a:ext cx="323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线性可分</a:t>
              </a:r>
            </a:p>
          </p:txBody>
        </p:sp>
        <p:sp>
          <p:nvSpPr>
            <p:cNvPr id="25608" name="TextBox 7">
              <a:extLst>
                <a:ext uri="{FF2B5EF4-FFF2-40B4-BE49-F238E27FC236}">
                  <a16:creationId xmlns:a16="http://schemas.microsoft.com/office/drawing/2014/main" id="{5CBAAF59-B9D5-498C-BE7F-D410E0E2971E}"/>
                </a:ext>
              </a:extLst>
            </p:cNvPr>
            <p:cNvSpPr txBox="1">
              <a:spLocks noChangeArrowheads="1"/>
            </p:cNvSpPr>
            <p:nvPr/>
          </p:nvSpPr>
          <p:spPr bwMode="auto">
            <a:xfrm>
              <a:off x="7527676" y="3194007"/>
              <a:ext cx="325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梯度消失</a:t>
              </a:r>
            </a:p>
          </p:txBody>
        </p:sp>
        <p:sp>
          <p:nvSpPr>
            <p:cNvPr id="25609" name="TextBox 8">
              <a:extLst>
                <a:ext uri="{FF2B5EF4-FFF2-40B4-BE49-F238E27FC236}">
                  <a16:creationId xmlns:a16="http://schemas.microsoft.com/office/drawing/2014/main" id="{1AFE8B58-FEEE-457A-86C7-1DF727F28D3A}"/>
                </a:ext>
              </a:extLst>
            </p:cNvPr>
            <p:cNvSpPr txBox="1">
              <a:spLocks noChangeArrowheads="1"/>
            </p:cNvSpPr>
            <p:nvPr/>
          </p:nvSpPr>
          <p:spPr bwMode="auto">
            <a:xfrm>
              <a:off x="352314" y="5295106"/>
              <a:ext cx="323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梯度消失</a:t>
              </a:r>
            </a:p>
          </p:txBody>
        </p:sp>
        <p:sp>
          <p:nvSpPr>
            <p:cNvPr id="25610" name="TextBox 9">
              <a:extLst>
                <a:ext uri="{FF2B5EF4-FFF2-40B4-BE49-F238E27FC236}">
                  <a16:creationId xmlns:a16="http://schemas.microsoft.com/office/drawing/2014/main" id="{C36AD567-3027-44AF-8403-2D454B43E7C2}"/>
                </a:ext>
              </a:extLst>
            </p:cNvPr>
            <p:cNvSpPr txBox="1">
              <a:spLocks noChangeArrowheads="1"/>
            </p:cNvSpPr>
            <p:nvPr/>
          </p:nvSpPr>
          <p:spPr bwMode="auto">
            <a:xfrm>
              <a:off x="670560" y="5226840"/>
              <a:ext cx="461665" cy="133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收敛比</a:t>
              </a:r>
              <a:r>
                <a:rPr lang="en-US" altLang="zh-CN">
                  <a:latin typeface="Times New Roman" panose="02020603050405020304" pitchFamily="18" charset="0"/>
                  <a:ea typeface="微软雅黑" panose="020B0503020204020204" pitchFamily="34" charset="-122"/>
                  <a:sym typeface="Times New Roman" panose="02020603050405020304" pitchFamily="18" charset="0"/>
                </a:rPr>
                <a:t>s</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更快</a:t>
              </a:r>
            </a:p>
          </p:txBody>
        </p:sp>
        <p:pic>
          <p:nvPicPr>
            <p:cNvPr id="25612" name="Picture 7">
              <a:extLst>
                <a:ext uri="{FF2B5EF4-FFF2-40B4-BE49-F238E27FC236}">
                  <a16:creationId xmlns:a16="http://schemas.microsoft.com/office/drawing/2014/main" id="{E1FB3F44-38FB-4662-9F6A-EE289332D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5198" y="3067136"/>
              <a:ext cx="3330575"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3" name="Picture 8">
              <a:extLst>
                <a:ext uri="{FF2B5EF4-FFF2-40B4-BE49-F238E27FC236}">
                  <a16:creationId xmlns:a16="http://schemas.microsoft.com/office/drawing/2014/main" id="{98B8DB87-B1F3-403D-A901-62C8DA1875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084763"/>
              <a:ext cx="3063875"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 Box 3">
            <a:extLst>
              <a:ext uri="{FF2B5EF4-FFF2-40B4-BE49-F238E27FC236}">
                <a16:creationId xmlns:a16="http://schemas.microsoft.com/office/drawing/2014/main" id="{426D840A-205C-42DD-8F9A-118C967202F1}"/>
              </a:ext>
            </a:extLst>
          </p:cNvPr>
          <p:cNvSpPr txBox="1">
            <a:spLocks noChangeArrowheads="1"/>
          </p:cNvSpPr>
          <p:nvPr/>
        </p:nvSpPr>
        <p:spPr bwMode="auto">
          <a:xfrm>
            <a:off x="756000" y="108000"/>
            <a:ext cx="41402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 </a:t>
            </a:r>
            <a:r>
              <a:rPr lang="zh-CN" altLang="en-US">
                <a:sym typeface="Times New Roman" panose="02020603050405020304" pitchFamily="18" charset="0"/>
              </a:rPr>
              <a:t>多</a:t>
            </a:r>
            <a:r>
              <a:rPr lang="zh-CN" altLang="en-US" dirty="0">
                <a:sym typeface="Times New Roman" panose="02020603050405020304" pitchFamily="18" charset="0"/>
              </a:rPr>
              <a:t>层人工神经网络</a:t>
            </a:r>
          </a:p>
        </p:txBody>
      </p:sp>
      <p:pic>
        <p:nvPicPr>
          <p:cNvPr id="4" name="图片 3">
            <a:extLst>
              <a:ext uri="{FF2B5EF4-FFF2-40B4-BE49-F238E27FC236}">
                <a16:creationId xmlns:a16="http://schemas.microsoft.com/office/drawing/2014/main" id="{39D81342-78E3-44B0-83D1-B29566830C46}"/>
              </a:ext>
            </a:extLst>
          </p:cNvPr>
          <p:cNvPicPr>
            <a:picLocks noChangeAspect="1"/>
          </p:cNvPicPr>
          <p:nvPr/>
        </p:nvPicPr>
        <p:blipFill>
          <a:blip r:embed="rId7"/>
          <a:stretch>
            <a:fillRect/>
          </a:stretch>
        </p:blipFill>
        <p:spPr>
          <a:xfrm>
            <a:off x="5021698" y="706490"/>
            <a:ext cx="3977404" cy="2061316"/>
          </a:xfrm>
          <a:prstGeom prst="rect">
            <a:avLst/>
          </a:prstGeom>
        </p:spPr>
      </p:pic>
    </p:spTree>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图片 17" descr="屏幕剪辑">
            <a:extLst>
              <a:ext uri="{FF2B5EF4-FFF2-40B4-BE49-F238E27FC236}">
                <a16:creationId xmlns:a16="http://schemas.microsoft.com/office/drawing/2014/main" id="{D7AF7FD1-352E-49FE-B684-C3635A549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488" y="2780928"/>
            <a:ext cx="6931025"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0B6FAA-A82B-42D5-B2B1-D27CE57E9B64}"/>
              </a:ext>
            </a:extLst>
          </p:cNvPr>
          <p:cNvSpPr/>
          <p:nvPr/>
        </p:nvSpPr>
        <p:spPr>
          <a:xfrm>
            <a:off x="1084971" y="4381677"/>
            <a:ext cx="6408738" cy="36036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631" name="TextBox 8">
            <a:extLst>
              <a:ext uri="{FF2B5EF4-FFF2-40B4-BE49-F238E27FC236}">
                <a16:creationId xmlns:a16="http://schemas.microsoft.com/office/drawing/2014/main" id="{DC71B187-A774-4418-A492-F516C019D674}"/>
              </a:ext>
            </a:extLst>
          </p:cNvPr>
          <p:cNvSpPr txBox="1">
            <a:spLocks noChangeArrowheads="1"/>
          </p:cNvSpPr>
          <p:nvPr/>
        </p:nvSpPr>
        <p:spPr bwMode="auto">
          <a:xfrm>
            <a:off x="604733" y="2908415"/>
            <a:ext cx="3238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解决了部分梯度消失问题</a:t>
            </a:r>
          </a:p>
        </p:txBody>
      </p:sp>
      <p:sp>
        <p:nvSpPr>
          <p:cNvPr id="26632" name="TextBox 9">
            <a:extLst>
              <a:ext uri="{FF2B5EF4-FFF2-40B4-BE49-F238E27FC236}">
                <a16:creationId xmlns:a16="http://schemas.microsoft.com/office/drawing/2014/main" id="{2297C366-0E47-4CD2-9385-5CD9D44E956B}"/>
              </a:ext>
            </a:extLst>
          </p:cNvPr>
          <p:cNvSpPr txBox="1">
            <a:spLocks noChangeArrowheads="1"/>
          </p:cNvSpPr>
          <p:nvPr/>
        </p:nvSpPr>
        <p:spPr bwMode="auto">
          <a:xfrm>
            <a:off x="8172451" y="2908415"/>
            <a:ext cx="3238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收敛速度比双面正切更快</a:t>
            </a:r>
          </a:p>
        </p:txBody>
      </p:sp>
      <p:sp>
        <p:nvSpPr>
          <p:cNvPr id="26633" name="TextBox 10">
            <a:extLst>
              <a:ext uri="{FF2B5EF4-FFF2-40B4-BE49-F238E27FC236}">
                <a16:creationId xmlns:a16="http://schemas.microsoft.com/office/drawing/2014/main" id="{2BD8304C-37B1-42F0-8B69-809FAD01767C}"/>
              </a:ext>
            </a:extLst>
          </p:cNvPr>
          <p:cNvSpPr txBox="1">
            <a:spLocks noChangeArrowheads="1"/>
          </p:cNvSpPr>
          <p:nvPr/>
        </p:nvSpPr>
        <p:spPr bwMode="auto">
          <a:xfrm>
            <a:off x="3419475" y="6016205"/>
            <a:ext cx="2089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导致神经元死亡</a:t>
            </a:r>
          </a:p>
        </p:txBody>
      </p:sp>
      <p:sp>
        <p:nvSpPr>
          <p:cNvPr id="26634" name="TextBox 11">
            <a:extLst>
              <a:ext uri="{FF2B5EF4-FFF2-40B4-BE49-F238E27FC236}">
                <a16:creationId xmlns:a16="http://schemas.microsoft.com/office/drawing/2014/main" id="{46FF9343-8DFC-4B8E-AE12-7EC6DF5A3F24}"/>
              </a:ext>
            </a:extLst>
          </p:cNvPr>
          <p:cNvSpPr txBox="1">
            <a:spLocks noChangeArrowheads="1"/>
          </p:cNvSpPr>
          <p:nvPr/>
        </p:nvSpPr>
        <p:spPr bwMode="auto">
          <a:xfrm>
            <a:off x="3413566" y="6375062"/>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设置较小的学习率</a:t>
            </a:r>
          </a:p>
        </p:txBody>
      </p:sp>
      <p:pic>
        <p:nvPicPr>
          <p:cNvPr id="26635" name="Picture 3">
            <a:extLst>
              <a:ext uri="{FF2B5EF4-FFF2-40B4-BE49-F238E27FC236}">
                <a16:creationId xmlns:a16="http://schemas.microsoft.com/office/drawing/2014/main" id="{BD3EEFA3-256F-4C07-BD15-2BA7768BF93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27142" y="802259"/>
            <a:ext cx="3366516" cy="179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3">
            <a:extLst>
              <a:ext uri="{FF2B5EF4-FFF2-40B4-BE49-F238E27FC236}">
                <a16:creationId xmlns:a16="http://schemas.microsoft.com/office/drawing/2014/main" id="{DEE06E25-2A21-4D2E-ABA9-9DBA8CA0CF91}"/>
              </a:ext>
            </a:extLst>
          </p:cNvPr>
          <p:cNvSpPr txBox="1">
            <a:spLocks noChangeArrowheads="1"/>
          </p:cNvSpPr>
          <p:nvPr/>
        </p:nvSpPr>
        <p:spPr bwMode="auto">
          <a:xfrm>
            <a:off x="756000" y="108000"/>
            <a:ext cx="41402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 </a:t>
            </a:r>
            <a:r>
              <a:rPr lang="zh-CN" altLang="en-US">
                <a:sym typeface="Times New Roman" panose="02020603050405020304" pitchFamily="18" charset="0"/>
              </a:rPr>
              <a:t>多</a:t>
            </a:r>
            <a:r>
              <a:rPr lang="zh-CN" altLang="en-US" dirty="0">
                <a:sym typeface="Times New Roman" panose="02020603050405020304" pitchFamily="18" charset="0"/>
              </a:rPr>
              <a:t>层人工神经网络</a:t>
            </a:r>
          </a:p>
        </p:txBody>
      </p:sp>
      <p:sp>
        <p:nvSpPr>
          <p:cNvPr id="14" name="Text Box 4">
            <a:extLst>
              <a:ext uri="{FF2B5EF4-FFF2-40B4-BE49-F238E27FC236}">
                <a16:creationId xmlns:a16="http://schemas.microsoft.com/office/drawing/2014/main" id="{A70F9ECA-8D05-4C49-9A8A-3F3A730401D4}"/>
              </a:ext>
            </a:extLst>
          </p:cNvPr>
          <p:cNvSpPr txBox="1">
            <a:spLocks noChangeArrowheads="1"/>
          </p:cNvSpPr>
          <p:nvPr/>
        </p:nvSpPr>
        <p:spPr bwMode="auto">
          <a:xfrm>
            <a:off x="251520" y="756000"/>
            <a:ext cx="4854191" cy="1079784"/>
          </a:xfrm>
          <a:prstGeom prst="rect">
            <a:avLst/>
          </a:prstGeom>
        </p:spPr>
        <p:txBody>
          <a:bodyPr wrap="square">
            <a:spAutoFit/>
          </a:bodyPr>
          <a:lstStyle>
            <a:defPPr>
              <a:defRPr lang="zh-CN"/>
            </a:defPPr>
            <a:lvl1pPr marL="360000" indent="-360000" algn="just" defTabSz="914400" eaLnBrk="1" latinLnBrk="0" hangingPunct="1">
              <a:lnSpc>
                <a:spcPct val="135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35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lvl="2" indent="-228600" defTabSz="914400" eaLnBrk="1" latinLnBrk="0" hangingPunct="1">
              <a:lnSpc>
                <a:spcPct val="135000"/>
              </a:lnSpc>
              <a:spcBef>
                <a:spcPts val="600"/>
              </a:spcBef>
              <a:buClr>
                <a:srgbClr val="FF6600"/>
              </a:buClr>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人工神经网络比感知机模型复杂</a:t>
            </a:r>
          </a:p>
          <a:p>
            <a:pPr lvl="1"/>
            <a:r>
              <a:rPr lang="zh-CN" altLang="en-US">
                <a:sym typeface="Times New Roman" panose="02020603050405020304" pitchFamily="18" charset="0"/>
              </a:rPr>
              <a:t>激活函数可以是多种函数</a:t>
            </a: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
            <a:extLst>
              <a:ext uri="{FF2B5EF4-FFF2-40B4-BE49-F238E27FC236}">
                <a16:creationId xmlns:a16="http://schemas.microsoft.com/office/drawing/2014/main" id="{03D5FF6A-DEA7-478E-B533-E4E005231020}"/>
              </a:ext>
            </a:extLst>
          </p:cNvPr>
          <p:cNvSpPr txBox="1">
            <a:spLocks noChangeArrowheads="1"/>
          </p:cNvSpPr>
          <p:nvPr>
            <p:custDataLst>
              <p:tags r:id="rId2"/>
            </p:custDataLst>
          </p:nvPr>
        </p:nvSpPr>
        <p:spPr bwMode="auto">
          <a:xfrm>
            <a:off x="914400" y="332656"/>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以下哪种激活函数解决了部分梯度消失问题</a:t>
            </a:r>
          </a:p>
        </p:txBody>
      </p:sp>
      <p:sp>
        <p:nvSpPr>
          <p:cNvPr id="27651" name="TextBox 3">
            <a:extLst>
              <a:ext uri="{FF2B5EF4-FFF2-40B4-BE49-F238E27FC236}">
                <a16:creationId xmlns:a16="http://schemas.microsoft.com/office/drawing/2014/main" id="{4ACDBA46-3058-4F4C-92F6-984E2DE07A6B}"/>
              </a:ext>
            </a:extLst>
          </p:cNvPr>
          <p:cNvSpPr txBox="1">
            <a:spLocks noChangeArrowheads="1"/>
          </p:cNvSpPr>
          <p:nvPr>
            <p:custDataLst>
              <p:tags r:id="rId3"/>
            </p:custDataLst>
          </p:nvPr>
        </p:nvSpPr>
        <p:spPr bwMode="auto">
          <a:xfrm>
            <a:off x="822325" y="190269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a:t>
            </a:r>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型函数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sigmoid</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652" name="TextBox 4">
            <a:extLst>
              <a:ext uri="{FF2B5EF4-FFF2-40B4-BE49-F238E27FC236}">
                <a16:creationId xmlns:a16="http://schemas.microsoft.com/office/drawing/2014/main" id="{95DB663F-E63F-469F-BFAF-6F3E07E545C2}"/>
              </a:ext>
            </a:extLst>
          </p:cNvPr>
          <p:cNvSpPr txBox="1">
            <a:spLocks noChangeArrowheads="1"/>
          </p:cNvSpPr>
          <p:nvPr>
            <p:custDataLst>
              <p:tags r:id="rId4"/>
            </p:custDataLst>
          </p:nvPr>
        </p:nvSpPr>
        <p:spPr bwMode="auto">
          <a:xfrm>
            <a:off x="822325" y="275994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双面正切函数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Tanh</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653" name="TextBox 5">
            <a:extLst>
              <a:ext uri="{FF2B5EF4-FFF2-40B4-BE49-F238E27FC236}">
                <a16:creationId xmlns:a16="http://schemas.microsoft.com/office/drawing/2014/main" id="{916EBCAF-7B3B-418B-8BD6-35451283E15F}"/>
              </a:ext>
            </a:extLst>
          </p:cNvPr>
          <p:cNvSpPr txBox="1">
            <a:spLocks noChangeArrowheads="1"/>
          </p:cNvSpPr>
          <p:nvPr>
            <p:custDataLst>
              <p:tags r:id="rId5"/>
            </p:custDataLst>
          </p:nvPr>
        </p:nvSpPr>
        <p:spPr bwMode="auto">
          <a:xfrm>
            <a:off x="822325" y="361719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线性整流函数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ReLU</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a:extLst>
              <a:ext uri="{FF2B5EF4-FFF2-40B4-BE49-F238E27FC236}">
                <a16:creationId xmlns:a16="http://schemas.microsoft.com/office/drawing/2014/main" id="{2F9D8575-B85D-4485-A72C-7F5ABAB40FCB}"/>
              </a:ext>
            </a:extLst>
          </p:cNvPr>
          <p:cNvSpPr>
            <a:spLocks noChangeAspect="1"/>
          </p:cNvSpPr>
          <p:nvPr>
            <p:custDataLst>
              <p:tags r:id="rId6"/>
            </p:custDataLst>
          </p:nvPr>
        </p:nvSpPr>
        <p:spPr>
          <a:xfrm>
            <a:off x="107950" y="196619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a:extLst>
              <a:ext uri="{FF2B5EF4-FFF2-40B4-BE49-F238E27FC236}">
                <a16:creationId xmlns:a16="http://schemas.microsoft.com/office/drawing/2014/main" id="{D8BE3608-A77A-430F-A1A9-F27CC141C869}"/>
              </a:ext>
            </a:extLst>
          </p:cNvPr>
          <p:cNvSpPr>
            <a:spLocks noChangeAspect="1"/>
          </p:cNvSpPr>
          <p:nvPr>
            <p:custDataLst>
              <p:tags r:id="rId7"/>
            </p:custDataLst>
          </p:nvPr>
        </p:nvSpPr>
        <p:spPr>
          <a:xfrm>
            <a:off x="107950" y="282344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椭圆 9">
            <a:extLst>
              <a:ext uri="{FF2B5EF4-FFF2-40B4-BE49-F238E27FC236}">
                <a16:creationId xmlns:a16="http://schemas.microsoft.com/office/drawing/2014/main" id="{B7DC26A7-390D-4569-BC86-28C5654BD4E2}"/>
              </a:ext>
            </a:extLst>
          </p:cNvPr>
          <p:cNvSpPr>
            <a:spLocks noChangeAspect="1"/>
          </p:cNvSpPr>
          <p:nvPr>
            <p:custDataLst>
              <p:tags r:id="rId8"/>
            </p:custDataLst>
          </p:nvPr>
        </p:nvSpPr>
        <p:spPr>
          <a:xfrm>
            <a:off x="107950" y="3680694"/>
            <a:ext cx="514350" cy="514350"/>
          </a:xfrm>
          <a:prstGeom prst="ellipse">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圆角矩形 11">
            <a:extLst>
              <a:ext uri="{FF2B5EF4-FFF2-40B4-BE49-F238E27FC236}">
                <a16:creationId xmlns:a16="http://schemas.microsoft.com/office/drawing/2014/main" id="{96DE09B6-D057-4C00-B46A-79C4A1BADFEA}"/>
              </a:ext>
            </a:extLst>
          </p:cNvPr>
          <p:cNvSpPr/>
          <p:nvPr>
            <p:custDataLst>
              <p:tags r:id="rId9"/>
            </p:custDataLst>
          </p:nvPr>
        </p:nvSpPr>
        <p:spPr>
          <a:xfrm>
            <a:off x="6172200" y="5912719"/>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7658" name="Picture 7">
            <a:extLst>
              <a:ext uri="{FF2B5EF4-FFF2-40B4-BE49-F238E27FC236}">
                <a16:creationId xmlns:a16="http://schemas.microsoft.com/office/drawing/2014/main" id="{1F8BCB49-521F-44D6-B342-8C792B51F2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8263" y="1810619"/>
            <a:ext cx="3330575" cy="159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9" name="Picture 8">
            <a:extLst>
              <a:ext uri="{FF2B5EF4-FFF2-40B4-BE49-F238E27FC236}">
                <a16:creationId xmlns:a16="http://schemas.microsoft.com/office/drawing/2014/main" id="{5F5A94CF-9952-493C-8D9D-32F653F5623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4950" y="3702919"/>
            <a:ext cx="2990850"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0" name="Picture 3">
            <a:extLst>
              <a:ext uri="{FF2B5EF4-FFF2-40B4-BE49-F238E27FC236}">
                <a16:creationId xmlns:a16="http://schemas.microsoft.com/office/drawing/2014/main" id="{BAF8E191-CC4D-4670-906F-E86EC9254B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1725" y="4566519"/>
            <a:ext cx="3133725" cy="167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661" name="组合 16">
            <a:extLst>
              <a:ext uri="{FF2B5EF4-FFF2-40B4-BE49-F238E27FC236}">
                <a16:creationId xmlns:a16="http://schemas.microsoft.com/office/drawing/2014/main" id="{0A7E9010-B331-419C-81DE-74F8EDE3D97E}"/>
              </a:ext>
            </a:extLst>
          </p:cNvPr>
          <p:cNvGrpSpPr>
            <a:grpSpLocks/>
          </p:cNvGrpSpPr>
          <p:nvPr>
            <p:custDataLst>
              <p:tags r:id="rId10"/>
            </p:custDataLst>
          </p:nvPr>
        </p:nvGrpSpPr>
        <p:grpSpPr bwMode="auto">
          <a:xfrm>
            <a:off x="0" y="0"/>
            <a:ext cx="9144000" cy="635000"/>
            <a:chOff x="0" y="0"/>
            <a:chExt cx="9144000" cy="635000"/>
          </a:xfrm>
        </p:grpSpPr>
        <p:sp>
          <p:nvSpPr>
            <p:cNvPr id="13" name="TitleBackground">
              <a:extLst>
                <a:ext uri="{FF2B5EF4-FFF2-40B4-BE49-F238E27FC236}">
                  <a16:creationId xmlns:a16="http://schemas.microsoft.com/office/drawing/2014/main" id="{FE92D11B-2750-44EF-8690-4987D84F3A43}"/>
                </a:ext>
              </a:extLst>
            </p:cNvPr>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ColorBlock">
              <a:extLst>
                <a:ext uri="{FF2B5EF4-FFF2-40B4-BE49-F238E27FC236}">
                  <a16:creationId xmlns:a16="http://schemas.microsoft.com/office/drawing/2014/main" id="{BE6CBEB7-D36D-47DD-BFC6-FD64078051DD}"/>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665" name="TypeText">
              <a:extLst>
                <a:ext uri="{FF2B5EF4-FFF2-40B4-BE49-F238E27FC236}">
                  <a16:creationId xmlns:a16="http://schemas.microsoft.com/office/drawing/2014/main" id="{210907EF-6791-4B06-BDEA-907988B870F2}"/>
                </a:ext>
              </a:extLst>
            </p:cNvPr>
            <p:cNvSpPr txBox="1">
              <a:spLocks noChangeArrowheads="1"/>
            </p:cNvSpPr>
            <p:nvPr>
              <p:custDataLst>
                <p:tags r:id="rId1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27666" name="TipText">
              <a:extLst>
                <a:ext uri="{FF2B5EF4-FFF2-40B4-BE49-F238E27FC236}">
                  <a16:creationId xmlns:a16="http://schemas.microsoft.com/office/drawing/2014/main" id="{AC9C4349-2BCF-4E30-84A3-40167CD95BD2}"/>
                </a:ext>
              </a:extLst>
            </p:cNvPr>
            <p:cNvSpPr txBox="1">
              <a:spLocks noChangeArrowheads="1"/>
            </p:cNvSpPr>
            <p:nvPr>
              <p:custDataLst>
                <p:tags r:id="rId15"/>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27662" name="图片 1">
            <a:extLst>
              <a:ext uri="{FF2B5EF4-FFF2-40B4-BE49-F238E27FC236}">
                <a16:creationId xmlns:a16="http://schemas.microsoft.com/office/drawing/2014/main" id="{A9045C2F-9EA4-4E47-87E1-6B3C785272E8}"/>
              </a:ext>
            </a:extLst>
          </p:cNvPr>
          <p:cNvPicPr>
            <a:picLocks/>
          </p:cNvPicPr>
          <p:nvPr>
            <p:custDataLst>
              <p:tags r:id="rId11"/>
            </p:custDataLst>
          </p:nvPr>
        </p:nvPicPr>
        <p:blipFill>
          <a:blip r:embed="rId2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a:extLst>
              <a:ext uri="{FF2B5EF4-FFF2-40B4-BE49-F238E27FC236}">
                <a16:creationId xmlns:a16="http://schemas.microsoft.com/office/drawing/2014/main" id="{C72E04B2-5198-4DF2-A925-D961B8E6955E}"/>
              </a:ext>
            </a:extLst>
          </p:cNvPr>
          <p:cNvSpPr txBox="1">
            <a:spLocks noChangeArrowheads="1"/>
          </p:cNvSpPr>
          <p:nvPr>
            <p:custDataLst>
              <p:tags r:id="rId2"/>
            </p:custDataLst>
          </p:nvPr>
        </p:nvSpPr>
        <p:spPr bwMode="auto">
          <a:xfrm>
            <a:off x="914400" y="332656"/>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以下哪种激活函数收敛速度最快</a:t>
            </a:r>
          </a:p>
        </p:txBody>
      </p:sp>
      <p:sp>
        <p:nvSpPr>
          <p:cNvPr id="28675" name="TextBox 3">
            <a:extLst>
              <a:ext uri="{FF2B5EF4-FFF2-40B4-BE49-F238E27FC236}">
                <a16:creationId xmlns:a16="http://schemas.microsoft.com/office/drawing/2014/main" id="{CFB77E3E-A110-49CB-A349-2974A878E0DD}"/>
              </a:ext>
            </a:extLst>
          </p:cNvPr>
          <p:cNvSpPr txBox="1">
            <a:spLocks noChangeArrowheads="1"/>
          </p:cNvSpPr>
          <p:nvPr>
            <p:custDataLst>
              <p:tags r:id="rId3"/>
            </p:custDataLst>
          </p:nvPr>
        </p:nvSpPr>
        <p:spPr bwMode="auto">
          <a:xfrm>
            <a:off x="822325" y="190269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a:t>
            </a:r>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型函数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sigmoid</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676" name="TextBox 4">
            <a:extLst>
              <a:ext uri="{FF2B5EF4-FFF2-40B4-BE49-F238E27FC236}">
                <a16:creationId xmlns:a16="http://schemas.microsoft.com/office/drawing/2014/main" id="{79106E19-A072-42D3-9626-7208CDE3BF71}"/>
              </a:ext>
            </a:extLst>
          </p:cNvPr>
          <p:cNvSpPr txBox="1">
            <a:spLocks noChangeArrowheads="1"/>
          </p:cNvSpPr>
          <p:nvPr>
            <p:custDataLst>
              <p:tags r:id="rId4"/>
            </p:custDataLst>
          </p:nvPr>
        </p:nvSpPr>
        <p:spPr bwMode="auto">
          <a:xfrm>
            <a:off x="822325" y="275994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双面正切函数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Tanh</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677" name="TextBox 5">
            <a:extLst>
              <a:ext uri="{FF2B5EF4-FFF2-40B4-BE49-F238E27FC236}">
                <a16:creationId xmlns:a16="http://schemas.microsoft.com/office/drawing/2014/main" id="{375A584B-CC58-4381-9203-F5888AEF946D}"/>
              </a:ext>
            </a:extLst>
          </p:cNvPr>
          <p:cNvSpPr txBox="1">
            <a:spLocks noChangeArrowheads="1"/>
          </p:cNvSpPr>
          <p:nvPr>
            <p:custDataLst>
              <p:tags r:id="rId5"/>
            </p:custDataLst>
          </p:nvPr>
        </p:nvSpPr>
        <p:spPr bwMode="auto">
          <a:xfrm>
            <a:off x="822325" y="361719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线性整流函数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ReLU</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a:extLst>
              <a:ext uri="{FF2B5EF4-FFF2-40B4-BE49-F238E27FC236}">
                <a16:creationId xmlns:a16="http://schemas.microsoft.com/office/drawing/2014/main" id="{AB53B73E-7389-4404-A8CE-E641E55CF190}"/>
              </a:ext>
            </a:extLst>
          </p:cNvPr>
          <p:cNvSpPr>
            <a:spLocks noChangeAspect="1"/>
          </p:cNvSpPr>
          <p:nvPr>
            <p:custDataLst>
              <p:tags r:id="rId6"/>
            </p:custDataLst>
          </p:nvPr>
        </p:nvSpPr>
        <p:spPr>
          <a:xfrm>
            <a:off x="107950" y="196619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a:extLst>
              <a:ext uri="{FF2B5EF4-FFF2-40B4-BE49-F238E27FC236}">
                <a16:creationId xmlns:a16="http://schemas.microsoft.com/office/drawing/2014/main" id="{46E1C8B8-A3F6-4CF8-A06D-6B2FB8C2F8F1}"/>
              </a:ext>
            </a:extLst>
          </p:cNvPr>
          <p:cNvSpPr>
            <a:spLocks noChangeAspect="1"/>
          </p:cNvSpPr>
          <p:nvPr>
            <p:custDataLst>
              <p:tags r:id="rId7"/>
            </p:custDataLst>
          </p:nvPr>
        </p:nvSpPr>
        <p:spPr>
          <a:xfrm>
            <a:off x="107950" y="282344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椭圆 9">
            <a:extLst>
              <a:ext uri="{FF2B5EF4-FFF2-40B4-BE49-F238E27FC236}">
                <a16:creationId xmlns:a16="http://schemas.microsoft.com/office/drawing/2014/main" id="{DA85CE89-E482-464A-BFF9-364B6D0F8E18}"/>
              </a:ext>
            </a:extLst>
          </p:cNvPr>
          <p:cNvSpPr>
            <a:spLocks noChangeAspect="1"/>
          </p:cNvSpPr>
          <p:nvPr>
            <p:custDataLst>
              <p:tags r:id="rId8"/>
            </p:custDataLst>
          </p:nvPr>
        </p:nvSpPr>
        <p:spPr>
          <a:xfrm>
            <a:off x="107950" y="3680694"/>
            <a:ext cx="514350" cy="514350"/>
          </a:xfrm>
          <a:prstGeom prst="ellipse">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8682" name="Picture 7">
            <a:extLst>
              <a:ext uri="{FF2B5EF4-FFF2-40B4-BE49-F238E27FC236}">
                <a16:creationId xmlns:a16="http://schemas.microsoft.com/office/drawing/2014/main" id="{C6A8961B-DAD2-4F7C-95F9-1A0CAB561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8263" y="1810619"/>
            <a:ext cx="3330575" cy="159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3" name="Picture 8">
            <a:extLst>
              <a:ext uri="{FF2B5EF4-FFF2-40B4-BE49-F238E27FC236}">
                <a16:creationId xmlns:a16="http://schemas.microsoft.com/office/drawing/2014/main" id="{D9E1FC02-4997-4E4D-A51B-CEE95F667AA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4950" y="3702919"/>
            <a:ext cx="2990850"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4" name="Picture 3">
            <a:extLst>
              <a:ext uri="{FF2B5EF4-FFF2-40B4-BE49-F238E27FC236}">
                <a16:creationId xmlns:a16="http://schemas.microsoft.com/office/drawing/2014/main" id="{643CE1FC-D7C7-42B2-BF3D-A5EF84030F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1725" y="4566519"/>
            <a:ext cx="3133725" cy="167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1">
            <a:extLst>
              <a:ext uri="{FF2B5EF4-FFF2-40B4-BE49-F238E27FC236}">
                <a16:creationId xmlns:a16="http://schemas.microsoft.com/office/drawing/2014/main" id="{873B607F-2137-4F7D-A172-075515B69254}"/>
              </a:ext>
            </a:extLst>
          </p:cNvPr>
          <p:cNvSpPr/>
          <p:nvPr>
            <p:custDataLst>
              <p:tags r:id="rId9"/>
            </p:custDataLst>
          </p:nvPr>
        </p:nvSpPr>
        <p:spPr>
          <a:xfrm>
            <a:off x="6172200" y="5912719"/>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8685" name="组合 16">
            <a:extLst>
              <a:ext uri="{FF2B5EF4-FFF2-40B4-BE49-F238E27FC236}">
                <a16:creationId xmlns:a16="http://schemas.microsoft.com/office/drawing/2014/main" id="{9FC09925-7E4D-4FDF-866A-75725D49156F}"/>
              </a:ext>
            </a:extLst>
          </p:cNvPr>
          <p:cNvGrpSpPr>
            <a:grpSpLocks/>
          </p:cNvGrpSpPr>
          <p:nvPr>
            <p:custDataLst>
              <p:tags r:id="rId10"/>
            </p:custDataLst>
          </p:nvPr>
        </p:nvGrpSpPr>
        <p:grpSpPr bwMode="auto">
          <a:xfrm>
            <a:off x="0" y="0"/>
            <a:ext cx="9144000" cy="635000"/>
            <a:chOff x="0" y="0"/>
            <a:chExt cx="9144000" cy="635000"/>
          </a:xfrm>
        </p:grpSpPr>
        <p:sp>
          <p:nvSpPr>
            <p:cNvPr id="13" name="TitleBackground">
              <a:extLst>
                <a:ext uri="{FF2B5EF4-FFF2-40B4-BE49-F238E27FC236}">
                  <a16:creationId xmlns:a16="http://schemas.microsoft.com/office/drawing/2014/main" id="{B550C8D6-4CAF-4904-B2E6-B9B26A6EB5D3}"/>
                </a:ext>
              </a:extLst>
            </p:cNvPr>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ColorBlock">
              <a:extLst>
                <a:ext uri="{FF2B5EF4-FFF2-40B4-BE49-F238E27FC236}">
                  <a16:creationId xmlns:a16="http://schemas.microsoft.com/office/drawing/2014/main" id="{782840BC-A7D6-40CC-8C33-E2DE8B04EDBD}"/>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689" name="TypeText">
              <a:extLst>
                <a:ext uri="{FF2B5EF4-FFF2-40B4-BE49-F238E27FC236}">
                  <a16:creationId xmlns:a16="http://schemas.microsoft.com/office/drawing/2014/main" id="{55257587-7674-4087-A4FF-8B7BB8C049B5}"/>
                </a:ext>
              </a:extLst>
            </p:cNvPr>
            <p:cNvSpPr txBox="1">
              <a:spLocks noChangeArrowheads="1"/>
            </p:cNvSpPr>
            <p:nvPr>
              <p:custDataLst>
                <p:tags r:id="rId1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28690" name="TipText">
              <a:extLst>
                <a:ext uri="{FF2B5EF4-FFF2-40B4-BE49-F238E27FC236}">
                  <a16:creationId xmlns:a16="http://schemas.microsoft.com/office/drawing/2014/main" id="{06ACF47F-CAC9-4761-8BFB-B4E1B91E1F90}"/>
                </a:ext>
              </a:extLst>
            </p:cNvPr>
            <p:cNvSpPr txBox="1">
              <a:spLocks noChangeArrowheads="1"/>
            </p:cNvSpPr>
            <p:nvPr>
              <p:custDataLst>
                <p:tags r:id="rId15"/>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28686" name="图片 1">
            <a:extLst>
              <a:ext uri="{FF2B5EF4-FFF2-40B4-BE49-F238E27FC236}">
                <a16:creationId xmlns:a16="http://schemas.microsoft.com/office/drawing/2014/main" id="{F99FA58C-4F54-4314-BF05-E3802B5579E1}"/>
              </a:ext>
            </a:extLst>
          </p:cNvPr>
          <p:cNvPicPr>
            <a:picLocks/>
          </p:cNvPicPr>
          <p:nvPr>
            <p:custDataLst>
              <p:tags r:id="rId11"/>
            </p:custDataLst>
          </p:nvPr>
        </p:nvPicPr>
        <p:blipFill>
          <a:blip r:embed="rId2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a:extLst>
              <a:ext uri="{FF2B5EF4-FFF2-40B4-BE49-F238E27FC236}">
                <a16:creationId xmlns:a16="http://schemas.microsoft.com/office/drawing/2014/main" id="{C72E04B2-5198-4DF2-A925-D961B8E6955E}"/>
              </a:ext>
            </a:extLst>
          </p:cNvPr>
          <p:cNvSpPr txBox="1">
            <a:spLocks noChangeArrowheads="1"/>
          </p:cNvSpPr>
          <p:nvPr>
            <p:custDataLst>
              <p:tags r:id="rId2"/>
            </p:custDataLst>
          </p:nvPr>
        </p:nvSpPr>
        <p:spPr bwMode="auto">
          <a:xfrm>
            <a:off x="914400" y="332656"/>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以下哪种激活函数容易导致神经元死亡</a:t>
            </a:r>
          </a:p>
        </p:txBody>
      </p:sp>
      <p:sp>
        <p:nvSpPr>
          <p:cNvPr id="28675" name="TextBox 3">
            <a:extLst>
              <a:ext uri="{FF2B5EF4-FFF2-40B4-BE49-F238E27FC236}">
                <a16:creationId xmlns:a16="http://schemas.microsoft.com/office/drawing/2014/main" id="{CFB77E3E-A110-49CB-A349-2974A878E0DD}"/>
              </a:ext>
            </a:extLst>
          </p:cNvPr>
          <p:cNvSpPr txBox="1">
            <a:spLocks noChangeArrowheads="1"/>
          </p:cNvSpPr>
          <p:nvPr>
            <p:custDataLst>
              <p:tags r:id="rId3"/>
            </p:custDataLst>
          </p:nvPr>
        </p:nvSpPr>
        <p:spPr bwMode="auto">
          <a:xfrm>
            <a:off x="822325" y="190269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a:t>
            </a:r>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型函数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sigmoid</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676" name="TextBox 4">
            <a:extLst>
              <a:ext uri="{FF2B5EF4-FFF2-40B4-BE49-F238E27FC236}">
                <a16:creationId xmlns:a16="http://schemas.microsoft.com/office/drawing/2014/main" id="{79106E19-A072-42D3-9626-7208CDE3BF71}"/>
              </a:ext>
            </a:extLst>
          </p:cNvPr>
          <p:cNvSpPr txBox="1">
            <a:spLocks noChangeArrowheads="1"/>
          </p:cNvSpPr>
          <p:nvPr>
            <p:custDataLst>
              <p:tags r:id="rId4"/>
            </p:custDataLst>
          </p:nvPr>
        </p:nvSpPr>
        <p:spPr bwMode="auto">
          <a:xfrm>
            <a:off x="822325" y="275994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双面正切函数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Tanh</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677" name="TextBox 5">
            <a:extLst>
              <a:ext uri="{FF2B5EF4-FFF2-40B4-BE49-F238E27FC236}">
                <a16:creationId xmlns:a16="http://schemas.microsoft.com/office/drawing/2014/main" id="{375A584B-CC58-4381-9203-F5888AEF946D}"/>
              </a:ext>
            </a:extLst>
          </p:cNvPr>
          <p:cNvSpPr txBox="1">
            <a:spLocks noChangeArrowheads="1"/>
          </p:cNvSpPr>
          <p:nvPr>
            <p:custDataLst>
              <p:tags r:id="rId5"/>
            </p:custDataLst>
          </p:nvPr>
        </p:nvSpPr>
        <p:spPr bwMode="auto">
          <a:xfrm>
            <a:off x="822325" y="361719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线性整流函数</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ReLU</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a:extLst>
              <a:ext uri="{FF2B5EF4-FFF2-40B4-BE49-F238E27FC236}">
                <a16:creationId xmlns:a16="http://schemas.microsoft.com/office/drawing/2014/main" id="{AB53B73E-7389-4404-A8CE-E641E55CF190}"/>
              </a:ext>
            </a:extLst>
          </p:cNvPr>
          <p:cNvSpPr>
            <a:spLocks noChangeAspect="1"/>
          </p:cNvSpPr>
          <p:nvPr>
            <p:custDataLst>
              <p:tags r:id="rId6"/>
            </p:custDataLst>
          </p:nvPr>
        </p:nvSpPr>
        <p:spPr>
          <a:xfrm>
            <a:off x="107950" y="196619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a:extLst>
              <a:ext uri="{FF2B5EF4-FFF2-40B4-BE49-F238E27FC236}">
                <a16:creationId xmlns:a16="http://schemas.microsoft.com/office/drawing/2014/main" id="{46E1C8B8-A3F6-4CF8-A06D-6B2FB8C2F8F1}"/>
              </a:ext>
            </a:extLst>
          </p:cNvPr>
          <p:cNvSpPr>
            <a:spLocks noChangeAspect="1"/>
          </p:cNvSpPr>
          <p:nvPr>
            <p:custDataLst>
              <p:tags r:id="rId7"/>
            </p:custDataLst>
          </p:nvPr>
        </p:nvSpPr>
        <p:spPr>
          <a:xfrm>
            <a:off x="107950" y="282344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椭圆 9">
            <a:extLst>
              <a:ext uri="{FF2B5EF4-FFF2-40B4-BE49-F238E27FC236}">
                <a16:creationId xmlns:a16="http://schemas.microsoft.com/office/drawing/2014/main" id="{DA85CE89-E482-464A-BFF9-364B6D0F8E18}"/>
              </a:ext>
            </a:extLst>
          </p:cNvPr>
          <p:cNvSpPr>
            <a:spLocks noChangeAspect="1"/>
          </p:cNvSpPr>
          <p:nvPr>
            <p:custDataLst>
              <p:tags r:id="rId8"/>
            </p:custDataLst>
          </p:nvPr>
        </p:nvSpPr>
        <p:spPr>
          <a:xfrm>
            <a:off x="107950" y="3680694"/>
            <a:ext cx="514350" cy="514350"/>
          </a:xfrm>
          <a:prstGeom prst="ellipse">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8682" name="Picture 7">
            <a:extLst>
              <a:ext uri="{FF2B5EF4-FFF2-40B4-BE49-F238E27FC236}">
                <a16:creationId xmlns:a16="http://schemas.microsoft.com/office/drawing/2014/main" id="{C6A8961B-DAD2-4F7C-95F9-1A0CAB561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8263" y="1810619"/>
            <a:ext cx="3330575" cy="159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3" name="Picture 8">
            <a:extLst>
              <a:ext uri="{FF2B5EF4-FFF2-40B4-BE49-F238E27FC236}">
                <a16:creationId xmlns:a16="http://schemas.microsoft.com/office/drawing/2014/main" id="{D9E1FC02-4997-4E4D-A51B-CEE95F667AA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4950" y="3702919"/>
            <a:ext cx="2990850"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4" name="Picture 3">
            <a:extLst>
              <a:ext uri="{FF2B5EF4-FFF2-40B4-BE49-F238E27FC236}">
                <a16:creationId xmlns:a16="http://schemas.microsoft.com/office/drawing/2014/main" id="{643CE1FC-D7C7-42B2-BF3D-A5EF84030F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1725" y="4566519"/>
            <a:ext cx="3133725" cy="167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1">
            <a:extLst>
              <a:ext uri="{FF2B5EF4-FFF2-40B4-BE49-F238E27FC236}">
                <a16:creationId xmlns:a16="http://schemas.microsoft.com/office/drawing/2014/main" id="{873B607F-2137-4F7D-A172-075515B69254}"/>
              </a:ext>
            </a:extLst>
          </p:cNvPr>
          <p:cNvSpPr/>
          <p:nvPr>
            <p:custDataLst>
              <p:tags r:id="rId9"/>
            </p:custDataLst>
          </p:nvPr>
        </p:nvSpPr>
        <p:spPr>
          <a:xfrm>
            <a:off x="6172200" y="5912719"/>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8685" name="组合 16">
            <a:extLst>
              <a:ext uri="{FF2B5EF4-FFF2-40B4-BE49-F238E27FC236}">
                <a16:creationId xmlns:a16="http://schemas.microsoft.com/office/drawing/2014/main" id="{9FC09925-7E4D-4FDF-866A-75725D49156F}"/>
              </a:ext>
            </a:extLst>
          </p:cNvPr>
          <p:cNvGrpSpPr>
            <a:grpSpLocks/>
          </p:cNvGrpSpPr>
          <p:nvPr>
            <p:custDataLst>
              <p:tags r:id="rId10"/>
            </p:custDataLst>
          </p:nvPr>
        </p:nvGrpSpPr>
        <p:grpSpPr bwMode="auto">
          <a:xfrm>
            <a:off x="0" y="0"/>
            <a:ext cx="9144000" cy="635000"/>
            <a:chOff x="0" y="0"/>
            <a:chExt cx="9144000" cy="635000"/>
          </a:xfrm>
        </p:grpSpPr>
        <p:sp>
          <p:nvSpPr>
            <p:cNvPr id="13" name="TitleBackground">
              <a:extLst>
                <a:ext uri="{FF2B5EF4-FFF2-40B4-BE49-F238E27FC236}">
                  <a16:creationId xmlns:a16="http://schemas.microsoft.com/office/drawing/2014/main" id="{B550C8D6-4CAF-4904-B2E6-B9B26A6EB5D3}"/>
                </a:ext>
              </a:extLst>
            </p:cNvPr>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ColorBlock">
              <a:extLst>
                <a:ext uri="{FF2B5EF4-FFF2-40B4-BE49-F238E27FC236}">
                  <a16:creationId xmlns:a16="http://schemas.microsoft.com/office/drawing/2014/main" id="{782840BC-A7D6-40CC-8C33-E2DE8B04EDBD}"/>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689" name="TypeText">
              <a:extLst>
                <a:ext uri="{FF2B5EF4-FFF2-40B4-BE49-F238E27FC236}">
                  <a16:creationId xmlns:a16="http://schemas.microsoft.com/office/drawing/2014/main" id="{55257587-7674-4087-A4FF-8B7BB8C049B5}"/>
                </a:ext>
              </a:extLst>
            </p:cNvPr>
            <p:cNvSpPr txBox="1">
              <a:spLocks noChangeArrowheads="1"/>
            </p:cNvSpPr>
            <p:nvPr>
              <p:custDataLst>
                <p:tags r:id="rId1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28690" name="TipText">
              <a:extLst>
                <a:ext uri="{FF2B5EF4-FFF2-40B4-BE49-F238E27FC236}">
                  <a16:creationId xmlns:a16="http://schemas.microsoft.com/office/drawing/2014/main" id="{06ACF47F-CAC9-4761-8BFB-B4E1B91E1F90}"/>
                </a:ext>
              </a:extLst>
            </p:cNvPr>
            <p:cNvSpPr txBox="1">
              <a:spLocks noChangeArrowheads="1"/>
            </p:cNvSpPr>
            <p:nvPr>
              <p:custDataLst>
                <p:tags r:id="rId15"/>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28686" name="图片 1">
            <a:extLst>
              <a:ext uri="{FF2B5EF4-FFF2-40B4-BE49-F238E27FC236}">
                <a16:creationId xmlns:a16="http://schemas.microsoft.com/office/drawing/2014/main" id="{F99FA58C-4F54-4314-BF05-E3802B5579E1}"/>
              </a:ext>
            </a:extLst>
          </p:cNvPr>
          <p:cNvPicPr>
            <a:picLocks/>
          </p:cNvPicPr>
          <p:nvPr>
            <p:custDataLst>
              <p:tags r:id="rId11"/>
            </p:custDataLst>
          </p:nvPr>
        </p:nvPicPr>
        <p:blipFill>
          <a:blip r:embed="rId2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7595506"/>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a:extLst>
              <a:ext uri="{FF2B5EF4-FFF2-40B4-BE49-F238E27FC236}">
                <a16:creationId xmlns:a16="http://schemas.microsoft.com/office/drawing/2014/main" id="{E1B08164-F43B-4BE9-8E38-511F10EEE47D}"/>
              </a:ext>
            </a:extLst>
          </p:cNvPr>
          <p:cNvSpPr txBox="1">
            <a:spLocks noChangeArrowheads="1"/>
          </p:cNvSpPr>
          <p:nvPr/>
        </p:nvSpPr>
        <p:spPr bwMode="auto">
          <a:xfrm>
            <a:off x="252000" y="756000"/>
            <a:ext cx="5777520" cy="541496"/>
          </a:xfrm>
          <a:prstGeom prst="rect">
            <a:avLst/>
          </a:prstGeom>
        </p:spPr>
        <p:txBody>
          <a:bodyPr wrap="square">
            <a:spAutoFit/>
          </a:bodyPr>
          <a:lstStyle>
            <a:defPPr>
              <a:defRPr lang="zh-CN"/>
            </a:defPPr>
            <a:lvl1pPr marL="360000" indent="-360000" algn="just" defTabSz="914400" eaLnBrk="1" latinLnBrk="0" hangingPunct="1">
              <a:lnSpc>
                <a:spcPct val="135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35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lvl="2" indent="-228600" defTabSz="914400" eaLnBrk="1" latinLnBrk="0" hangingPunct="1">
              <a:lnSpc>
                <a:spcPct val="135000"/>
              </a:lnSpc>
              <a:spcBef>
                <a:spcPts val="600"/>
              </a:spcBef>
              <a:buClr>
                <a:srgbClr val="FF6600"/>
              </a:buClr>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例：用两层前馈神经网络解决异或问题</a:t>
            </a:r>
          </a:p>
        </p:txBody>
      </p:sp>
      <p:pic>
        <p:nvPicPr>
          <p:cNvPr id="26629" name="Picture 5">
            <a:extLst>
              <a:ext uri="{FF2B5EF4-FFF2-40B4-BE49-F238E27FC236}">
                <a16:creationId xmlns:a16="http://schemas.microsoft.com/office/drawing/2014/main" id="{18A412DF-BB47-4A9D-B4C3-1AF9AE357FBA}"/>
              </a:ext>
            </a:extLst>
          </p:cNvPr>
          <p:cNvPicPr>
            <a:picLocks noChangeAspect="1" noChangeArrowheads="1"/>
          </p:cNvPicPr>
          <p:nvPr/>
        </p:nvPicPr>
        <p:blipFill rotWithShape="1">
          <a:blip r:embed="rId3"/>
          <a:srcRect b="11270"/>
          <a:stretch/>
        </p:blipFill>
        <p:spPr bwMode="auto">
          <a:xfrm>
            <a:off x="738981" y="1496169"/>
            <a:ext cx="7666038" cy="28650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Text Box 3">
            <a:extLst>
              <a:ext uri="{FF2B5EF4-FFF2-40B4-BE49-F238E27FC236}">
                <a16:creationId xmlns:a16="http://schemas.microsoft.com/office/drawing/2014/main" id="{F19A436E-FC40-4849-88BA-F3003BFC5880}"/>
              </a:ext>
            </a:extLst>
          </p:cNvPr>
          <p:cNvSpPr txBox="1">
            <a:spLocks noChangeArrowheads="1"/>
          </p:cNvSpPr>
          <p:nvPr/>
        </p:nvSpPr>
        <p:spPr bwMode="auto">
          <a:xfrm>
            <a:off x="756000" y="108000"/>
            <a:ext cx="41402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 </a:t>
            </a:r>
            <a:r>
              <a:rPr lang="zh-CN" altLang="en-US">
                <a:sym typeface="Times New Roman" panose="02020603050405020304" pitchFamily="18" charset="0"/>
              </a:rPr>
              <a:t>多</a:t>
            </a:r>
            <a:r>
              <a:rPr lang="zh-CN" altLang="en-US" dirty="0">
                <a:sym typeface="Times New Roman" panose="02020603050405020304" pitchFamily="18" charset="0"/>
              </a:rPr>
              <a:t>层人工神经网络</a:t>
            </a:r>
          </a:p>
        </p:txBody>
      </p:sp>
      <p:sp>
        <p:nvSpPr>
          <p:cNvPr id="3" name="矩形: 圆角 2">
            <a:extLst>
              <a:ext uri="{FF2B5EF4-FFF2-40B4-BE49-F238E27FC236}">
                <a16:creationId xmlns:a16="http://schemas.microsoft.com/office/drawing/2014/main" id="{9BEFC207-565C-4816-9766-1E73C1AF86E8}"/>
              </a:ext>
            </a:extLst>
          </p:cNvPr>
          <p:cNvSpPr/>
          <p:nvPr/>
        </p:nvSpPr>
        <p:spPr>
          <a:xfrm>
            <a:off x="1979712" y="4412493"/>
            <a:ext cx="1390045" cy="420663"/>
          </a:xfrm>
          <a:prstGeom prst="round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决策边界</a:t>
            </a:r>
          </a:p>
        </p:txBody>
      </p:sp>
      <p:sp>
        <p:nvSpPr>
          <p:cNvPr id="8" name="矩形: 圆角 7">
            <a:extLst>
              <a:ext uri="{FF2B5EF4-FFF2-40B4-BE49-F238E27FC236}">
                <a16:creationId xmlns:a16="http://schemas.microsoft.com/office/drawing/2014/main" id="{B707C955-C897-4767-A775-72546E9591D3}"/>
              </a:ext>
            </a:extLst>
          </p:cNvPr>
          <p:cNvSpPr/>
          <p:nvPr/>
        </p:nvSpPr>
        <p:spPr>
          <a:xfrm>
            <a:off x="5220072" y="4361242"/>
            <a:ext cx="2269065" cy="420663"/>
          </a:xfrm>
          <a:prstGeom prst="round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神经网络拓扑结构</a:t>
            </a: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369561"/>
      </p:ext>
    </p:extLst>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a:extLst>
              <a:ext uri="{FF2B5EF4-FFF2-40B4-BE49-F238E27FC236}">
                <a16:creationId xmlns:a16="http://schemas.microsoft.com/office/drawing/2014/main" id="{34050B2E-FDC5-49D5-9947-9D293D21E0E4}"/>
              </a:ext>
            </a:extLst>
          </p:cNvPr>
          <p:cNvSpPr txBox="1">
            <a:spLocks noChangeArrowheads="1"/>
          </p:cNvSpPr>
          <p:nvPr/>
        </p:nvSpPr>
        <p:spPr bwMode="auto">
          <a:xfrm>
            <a:off x="756000" y="108000"/>
            <a:ext cx="3133229" cy="492443"/>
          </a:xfrm>
          <a:prstGeom prst="rect">
            <a:avLst/>
          </a:prstGeom>
        </p:spPr>
        <p:txBody>
          <a:bodyPr wrap="square">
            <a:spAutoFit/>
          </a:bodyPr>
          <a:lstStyle>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zh-CN" altLang="en-US">
                <a:sym typeface="Times New Roman" panose="02020603050405020304" pitchFamily="18" charset="0"/>
              </a:rPr>
              <a:t>人工神经网络</a:t>
            </a:r>
          </a:p>
        </p:txBody>
      </p:sp>
      <p:grpSp>
        <p:nvGrpSpPr>
          <p:cNvPr id="16388" name="Group 4">
            <a:extLst>
              <a:ext uri="{FF2B5EF4-FFF2-40B4-BE49-F238E27FC236}">
                <a16:creationId xmlns:a16="http://schemas.microsoft.com/office/drawing/2014/main" id="{AC2EC6C5-B55E-4552-9EB4-B823687319A8}"/>
              </a:ext>
            </a:extLst>
          </p:cNvPr>
          <p:cNvGrpSpPr>
            <a:grpSpLocks/>
          </p:cNvGrpSpPr>
          <p:nvPr/>
        </p:nvGrpSpPr>
        <p:grpSpPr bwMode="auto">
          <a:xfrm>
            <a:off x="4857197" y="796273"/>
            <a:ext cx="3706813" cy="4859338"/>
            <a:chOff x="2948" y="754"/>
            <a:chExt cx="2335" cy="3061"/>
          </a:xfrm>
        </p:grpSpPr>
        <p:pic>
          <p:nvPicPr>
            <p:cNvPr id="8198" name="Picture 5">
              <a:extLst>
                <a:ext uri="{FF2B5EF4-FFF2-40B4-BE49-F238E27FC236}">
                  <a16:creationId xmlns:a16="http://schemas.microsoft.com/office/drawing/2014/main" id="{C40E6965-4A7F-4EBD-8B71-968B3C7B07A4}"/>
                </a:ext>
              </a:extLst>
            </p:cNvPr>
            <p:cNvPicPr>
              <a:picLocks noChangeAspect="1" noChangeArrowheads="1"/>
            </p:cNvPicPr>
            <p:nvPr/>
          </p:nvPicPr>
          <p:blipFill>
            <a:blip r:embed="rId3"/>
            <a:srcRect/>
            <a:stretch>
              <a:fillRect/>
            </a:stretch>
          </p:blipFill>
          <p:spPr bwMode="auto">
            <a:xfrm>
              <a:off x="2948" y="754"/>
              <a:ext cx="2335" cy="30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9" name="Text Box 6">
              <a:extLst>
                <a:ext uri="{FF2B5EF4-FFF2-40B4-BE49-F238E27FC236}">
                  <a16:creationId xmlns:a16="http://schemas.microsoft.com/office/drawing/2014/main" id="{24324A22-6326-407E-AFAD-CFA2350D6D88}"/>
                </a:ext>
              </a:extLst>
            </p:cNvPr>
            <p:cNvSpPr txBox="1">
              <a:spLocks noChangeArrowheads="1"/>
            </p:cNvSpPr>
            <p:nvPr/>
          </p:nvSpPr>
          <p:spPr bwMode="auto">
            <a:xfrm>
              <a:off x="2948" y="754"/>
              <a:ext cx="2335" cy="3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9095" name="Text Box 7">
            <a:extLst>
              <a:ext uri="{FF2B5EF4-FFF2-40B4-BE49-F238E27FC236}">
                <a16:creationId xmlns:a16="http://schemas.microsoft.com/office/drawing/2014/main" id="{7E923F9D-9519-4C20-AA23-2DAC271F6EA6}"/>
              </a:ext>
            </a:extLst>
          </p:cNvPr>
          <p:cNvSpPr txBox="1">
            <a:spLocks noChangeArrowheads="1"/>
          </p:cNvSpPr>
          <p:nvPr/>
        </p:nvSpPr>
        <p:spPr bwMode="auto">
          <a:xfrm>
            <a:off x="252000" y="756000"/>
            <a:ext cx="4625653" cy="4899611"/>
          </a:xfrm>
          <a:prstGeom prst="rect">
            <a:avLst/>
          </a:prstGeom>
        </p:spPr>
        <p:txBody>
          <a:bodyPr wrap="square">
            <a:spAutoFit/>
          </a:bodyPr>
          <a:lstStyle>
            <a:lvl1pPr marL="360000" indent="-360000" algn="just" defTabSz="914400" eaLnBrk="1" latinLnBrk="0" hangingPunct="1">
              <a:lnSpc>
                <a:spcPct val="135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mn-lt"/>
                <a:ea typeface="+mn-ea"/>
                <a:cs typeface="+mn-ea"/>
              </a:defRPr>
            </a:lvl1pPr>
            <a:lvl2pPr marL="685800" lvl="1" indent="-228600" defTabSz="914400" eaLnBrk="1" latinLnBrk="0" hangingPunct="1">
              <a:lnSpc>
                <a:spcPct val="135000"/>
              </a:lnSpc>
              <a:spcBef>
                <a:spcPts val="600"/>
              </a:spcBef>
              <a:buClr>
                <a:srgbClr val="FF6600"/>
              </a:buClr>
              <a:buSzPct val="60000"/>
              <a:buFont typeface="Wingdings" panose="05000000000000000000" pitchFamily="2" charset="2"/>
              <a:buChar char="l"/>
              <a:defRPr sz="2200">
                <a:latin typeface="+mn-lt"/>
                <a:ea typeface="+mn-ea"/>
              </a:defRPr>
            </a:lvl2pPr>
            <a:lvl3pPr marL="1143000" lvl="2" indent="-228600" defTabSz="914400" eaLnBrk="1" latinLnBrk="0" hangingPunct="1">
              <a:lnSpc>
                <a:spcPct val="135000"/>
              </a:lnSpc>
              <a:spcBef>
                <a:spcPts val="600"/>
              </a:spcBef>
              <a:buClr>
                <a:srgbClr val="FF6600"/>
              </a:buClr>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大脑是如何学习的？</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神经元传导</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神经键改变</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为什么要模拟人脑？</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快速、智能</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稳定</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我们如何模拟人脑的神经元？</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https://blog.csdn.net/zengxiantao1994/article/details</a:t>
            </a:r>
            <a:r>
              <a:rPr lang="en-US" altLang="zh-CN">
                <a:latin typeface="Times New Roman" panose="02020603050405020304" pitchFamily="18" charset="0"/>
                <a:ea typeface="微软雅黑" panose="020B0503020204020204" pitchFamily="34" charset="-122"/>
                <a:sym typeface="Times New Roman" panose="02020603050405020304" pitchFamily="18" charset="0"/>
              </a:rPr>
              <a:t>/72787849</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9095">
                                            <p:txEl>
                                              <p:pRg st="3" end="3"/>
                                            </p:txEl>
                                          </p:spTgt>
                                        </p:tgtEl>
                                        <p:attrNameLst>
                                          <p:attrName>style.visibility</p:attrName>
                                        </p:attrNameLst>
                                      </p:cBhvr>
                                      <p:to>
                                        <p:strVal val="visible"/>
                                      </p:to>
                                    </p:set>
                                    <p:animEffect transition="in" filter="fade">
                                      <p:cBhvr>
                                        <p:cTn id="7" dur="500"/>
                                        <p:tgtEl>
                                          <p:spTgt spid="89095">
                                            <p:txEl>
                                              <p:pRg st="3" end="3"/>
                                            </p:txEl>
                                          </p:spTgt>
                                        </p:tgtEl>
                                      </p:cBhvr>
                                    </p:animEffect>
                                    <p:anim calcmode="lin" valueType="num">
                                      <p:cBhvr>
                                        <p:cTn id="8" dur="500" fill="hold"/>
                                        <p:tgtEl>
                                          <p:spTgt spid="89095">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89095">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9095">
                                            <p:txEl>
                                              <p:pRg st="4" end="4"/>
                                            </p:txEl>
                                          </p:spTgt>
                                        </p:tgtEl>
                                        <p:attrNameLst>
                                          <p:attrName>style.visibility</p:attrName>
                                        </p:attrNameLst>
                                      </p:cBhvr>
                                      <p:to>
                                        <p:strVal val="visible"/>
                                      </p:to>
                                    </p:set>
                                    <p:animEffect transition="in" filter="fade">
                                      <p:cBhvr>
                                        <p:cTn id="12" dur="500"/>
                                        <p:tgtEl>
                                          <p:spTgt spid="89095">
                                            <p:txEl>
                                              <p:pRg st="4" end="4"/>
                                            </p:txEl>
                                          </p:spTgt>
                                        </p:tgtEl>
                                      </p:cBhvr>
                                    </p:animEffect>
                                    <p:anim calcmode="lin" valueType="num">
                                      <p:cBhvr>
                                        <p:cTn id="13" dur="500" fill="hold"/>
                                        <p:tgtEl>
                                          <p:spTgt spid="89095">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89095">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9095">
                                            <p:txEl>
                                              <p:pRg st="5" end="5"/>
                                            </p:txEl>
                                          </p:spTgt>
                                        </p:tgtEl>
                                        <p:attrNameLst>
                                          <p:attrName>style.visibility</p:attrName>
                                        </p:attrNameLst>
                                      </p:cBhvr>
                                      <p:to>
                                        <p:strVal val="visible"/>
                                      </p:to>
                                    </p:set>
                                    <p:animEffect transition="in" filter="fade">
                                      <p:cBhvr>
                                        <p:cTn id="17" dur="500"/>
                                        <p:tgtEl>
                                          <p:spTgt spid="89095">
                                            <p:txEl>
                                              <p:pRg st="5" end="5"/>
                                            </p:txEl>
                                          </p:spTgt>
                                        </p:tgtEl>
                                      </p:cBhvr>
                                    </p:animEffect>
                                    <p:anim calcmode="lin" valueType="num">
                                      <p:cBhvr>
                                        <p:cTn id="18" dur="500" fill="hold"/>
                                        <p:tgtEl>
                                          <p:spTgt spid="89095">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890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89095">
                                            <p:txEl>
                                              <p:pRg st="6" end="6"/>
                                            </p:txEl>
                                          </p:spTgt>
                                        </p:tgtEl>
                                        <p:attrNameLst>
                                          <p:attrName>style.visibility</p:attrName>
                                        </p:attrNameLst>
                                      </p:cBhvr>
                                      <p:to>
                                        <p:strVal val="visible"/>
                                      </p:to>
                                    </p:set>
                                    <p:animEffect transition="in" filter="fade">
                                      <p:cBhvr>
                                        <p:cTn id="24" dur="500"/>
                                        <p:tgtEl>
                                          <p:spTgt spid="89095">
                                            <p:txEl>
                                              <p:pRg st="6" end="6"/>
                                            </p:txEl>
                                          </p:spTgt>
                                        </p:tgtEl>
                                      </p:cBhvr>
                                    </p:animEffect>
                                    <p:anim calcmode="lin" valueType="num">
                                      <p:cBhvr>
                                        <p:cTn id="25" dur="500" fill="hold"/>
                                        <p:tgtEl>
                                          <p:spTgt spid="89095">
                                            <p:txEl>
                                              <p:pRg st="6" end="6"/>
                                            </p:txEl>
                                          </p:spTgt>
                                        </p:tgtEl>
                                        <p:attrNameLst>
                                          <p:attrName>ppt_x</p:attrName>
                                        </p:attrNameLst>
                                      </p:cBhvr>
                                      <p:tavLst>
                                        <p:tav tm="0">
                                          <p:val>
                                            <p:strVal val="#ppt_x"/>
                                          </p:val>
                                        </p:tav>
                                        <p:tav tm="100000">
                                          <p:val>
                                            <p:strVal val="#ppt_x"/>
                                          </p:val>
                                        </p:tav>
                                      </p:tavLst>
                                    </p:anim>
                                    <p:anim calcmode="lin" valueType="num">
                                      <p:cBhvr>
                                        <p:cTn id="26" dur="500" fill="hold"/>
                                        <p:tgtEl>
                                          <p:spTgt spid="8909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nodeType="clickEffect">
                                  <p:stCondLst>
                                    <p:cond delay="0"/>
                                  </p:stCondLst>
                                  <p:childTnLst>
                                    <p:set>
                                      <p:cBhvr>
                                        <p:cTn id="30" dur="1" fill="hold">
                                          <p:stCondLst>
                                            <p:cond delay="0"/>
                                          </p:stCondLst>
                                        </p:cTn>
                                        <p:tgtEl>
                                          <p:spTgt spid="89095">
                                            <p:txEl>
                                              <p:pRg st="7" end="7"/>
                                            </p:txEl>
                                          </p:spTgt>
                                        </p:tgtEl>
                                        <p:attrNameLst>
                                          <p:attrName>style.visibility</p:attrName>
                                        </p:attrNameLst>
                                      </p:cBhvr>
                                      <p:to>
                                        <p:strVal val="visible"/>
                                      </p:to>
                                    </p:set>
                                    <p:animEffect transition="in" filter="fade">
                                      <p:cBhvr>
                                        <p:cTn id="31" dur="500"/>
                                        <p:tgtEl>
                                          <p:spTgt spid="89095">
                                            <p:txEl>
                                              <p:pRg st="7" end="7"/>
                                            </p:txEl>
                                          </p:spTgt>
                                        </p:tgtEl>
                                      </p:cBhvr>
                                    </p:animEffect>
                                    <p:anim calcmode="lin" valueType="num">
                                      <p:cBhvr>
                                        <p:cTn id="32" dur="500" fill="hold"/>
                                        <p:tgtEl>
                                          <p:spTgt spid="89095">
                                            <p:txEl>
                                              <p:pRg st="7" end="7"/>
                                            </p:txEl>
                                          </p:spTgt>
                                        </p:tgtEl>
                                        <p:attrNameLst>
                                          <p:attrName>ppt_x</p:attrName>
                                        </p:attrNameLst>
                                      </p:cBhvr>
                                      <p:tavLst>
                                        <p:tav tm="0">
                                          <p:val>
                                            <p:strVal val="#ppt_x"/>
                                          </p:val>
                                        </p:tav>
                                        <p:tav tm="100000">
                                          <p:val>
                                            <p:strVal val="#ppt_x"/>
                                          </p:val>
                                        </p:tav>
                                      </p:tavLst>
                                    </p:anim>
                                    <p:anim calcmode="lin" valueType="num">
                                      <p:cBhvr>
                                        <p:cTn id="33" dur="500" fill="hold"/>
                                        <p:tgtEl>
                                          <p:spTgt spid="8909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Text Box 10">
            <a:extLst>
              <a:ext uri="{FF2B5EF4-FFF2-40B4-BE49-F238E27FC236}">
                <a16:creationId xmlns:a16="http://schemas.microsoft.com/office/drawing/2014/main" id="{2A67B797-2672-4FE3-AD6E-80D9F43EB8D1}"/>
              </a:ext>
            </a:extLst>
          </p:cNvPr>
          <p:cNvSpPr txBox="1">
            <a:spLocks noChangeArrowheads="1"/>
          </p:cNvSpPr>
          <p:nvPr/>
        </p:nvSpPr>
        <p:spPr bwMode="auto">
          <a:xfrm>
            <a:off x="252000" y="756000"/>
            <a:ext cx="6048192"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a:latin typeface="Times New Roman" panose="02020603050405020304" pitchFamily="18" charset="0"/>
                <a:ea typeface="微软雅黑" panose="020B0503020204020204" pitchFamily="34" charset="-122"/>
                <a:sym typeface="Times New Roman" panose="02020603050405020304" pitchFamily="18" charset="0"/>
              </a:rPr>
              <a:t>用两计算层感知器解决“异或”问题。</a:t>
            </a:r>
          </a:p>
        </p:txBody>
      </p:sp>
      <p:sp>
        <p:nvSpPr>
          <p:cNvPr id="35847" name="Text Box 13">
            <a:extLst>
              <a:ext uri="{FF2B5EF4-FFF2-40B4-BE49-F238E27FC236}">
                <a16:creationId xmlns:a16="http://schemas.microsoft.com/office/drawing/2014/main" id="{8FC82997-E277-4F5E-8585-6F522FD07D51}"/>
              </a:ext>
            </a:extLst>
          </p:cNvPr>
          <p:cNvSpPr txBox="1">
            <a:spLocks noChangeArrowheads="1"/>
          </p:cNvSpPr>
          <p:nvPr/>
        </p:nvSpPr>
        <p:spPr bwMode="auto">
          <a:xfrm>
            <a:off x="3275856" y="2383103"/>
            <a:ext cx="2304207" cy="396875"/>
          </a:xfrm>
          <a:prstGeom prst="rect">
            <a:avLst/>
          </a:prstGeom>
          <a:solidFill>
            <a:srgbClr val="13548C"/>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“异或”的真值表</a:t>
            </a:r>
            <a:endPar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854030" name="Group 14">
            <a:extLst>
              <a:ext uri="{FF2B5EF4-FFF2-40B4-BE49-F238E27FC236}">
                <a16:creationId xmlns:a16="http://schemas.microsoft.com/office/drawing/2014/main" id="{EAC43D2B-7E9E-4506-9A12-F6C5D1B4B8EA}"/>
              </a:ext>
            </a:extLst>
          </p:cNvPr>
          <p:cNvGraphicFramePr>
            <a:graphicFrameLocks noGrp="1"/>
          </p:cNvGraphicFramePr>
          <p:nvPr>
            <p:extLst>
              <p:ext uri="{D42A27DB-BD31-4B8C-83A1-F6EECF244321}">
                <p14:modId xmlns:p14="http://schemas.microsoft.com/office/powerpoint/2010/main" val="1118597501"/>
              </p:ext>
            </p:extLst>
          </p:nvPr>
        </p:nvGraphicFramePr>
        <p:xfrm>
          <a:off x="5580063" y="1485900"/>
          <a:ext cx="2592387"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o</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18" name="Text Box 3">
            <a:extLst>
              <a:ext uri="{FF2B5EF4-FFF2-40B4-BE49-F238E27FC236}">
                <a16:creationId xmlns:a16="http://schemas.microsoft.com/office/drawing/2014/main" id="{A60F9121-5537-494A-B643-9066D649FF01}"/>
              </a:ext>
            </a:extLst>
          </p:cNvPr>
          <p:cNvSpPr txBox="1">
            <a:spLocks noChangeArrowheads="1"/>
          </p:cNvSpPr>
          <p:nvPr/>
        </p:nvSpPr>
        <p:spPr bwMode="auto">
          <a:xfrm>
            <a:off x="756000" y="108000"/>
            <a:ext cx="377983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3 </a:t>
            </a:r>
            <a:r>
              <a:rPr lang="zh-CN" altLang="en-US">
                <a:sym typeface="Times New Roman" panose="02020603050405020304" pitchFamily="18" charset="0"/>
              </a:rPr>
              <a:t>多</a:t>
            </a:r>
            <a:r>
              <a:rPr lang="zh-CN" altLang="en-US" dirty="0">
                <a:sym typeface="Times New Roman" panose="02020603050405020304" pitchFamily="18" charset="0"/>
              </a:rPr>
              <a:t>层感知机</a:t>
            </a:r>
          </a:p>
        </p:txBody>
      </p:sp>
      <p:grpSp>
        <p:nvGrpSpPr>
          <p:cNvPr id="14" name="Group 4">
            <a:extLst>
              <a:ext uri="{FF2B5EF4-FFF2-40B4-BE49-F238E27FC236}">
                <a16:creationId xmlns:a16="http://schemas.microsoft.com/office/drawing/2014/main" id="{1D544D65-B720-4D38-A65A-69FFD9026EFB}"/>
              </a:ext>
            </a:extLst>
          </p:cNvPr>
          <p:cNvGrpSpPr>
            <a:grpSpLocks/>
          </p:cNvGrpSpPr>
          <p:nvPr/>
        </p:nvGrpSpPr>
        <p:grpSpPr bwMode="auto">
          <a:xfrm>
            <a:off x="780835" y="2933668"/>
            <a:ext cx="2981116" cy="3735692"/>
            <a:chOff x="470" y="1355"/>
            <a:chExt cx="1725" cy="2504"/>
          </a:xfrm>
        </p:grpSpPr>
        <p:graphicFrame>
          <p:nvGraphicFramePr>
            <p:cNvPr id="15" name="Object 5">
              <a:extLst>
                <a:ext uri="{FF2B5EF4-FFF2-40B4-BE49-F238E27FC236}">
                  <a16:creationId xmlns:a16="http://schemas.microsoft.com/office/drawing/2014/main" id="{F4C5E393-5D78-485B-A978-7F4FB293E6D4}"/>
                </a:ext>
              </a:extLst>
            </p:cNvPr>
            <p:cNvGraphicFramePr>
              <a:graphicFrameLocks noChangeAspect="1"/>
            </p:cNvGraphicFramePr>
            <p:nvPr/>
          </p:nvGraphicFramePr>
          <p:xfrm>
            <a:off x="470" y="1355"/>
            <a:ext cx="1725" cy="2353"/>
          </p:xfrm>
          <a:graphic>
            <a:graphicData uri="http://schemas.openxmlformats.org/presentationml/2006/ole">
              <mc:AlternateContent xmlns:mc="http://schemas.openxmlformats.org/markup-compatibility/2006">
                <mc:Choice xmlns:v="urn:schemas-microsoft-com:vml" Requires="v">
                  <p:oleObj spid="_x0000_s75800" name="Picture" r:id="rId4" imgW="1142367" imgH="1345004" progId="Word.Picture.8">
                    <p:embed/>
                  </p:oleObj>
                </mc:Choice>
                <mc:Fallback>
                  <p:oleObj name="Picture" r:id="rId4" imgW="1142367" imgH="1345004" progId="Word.Picture.8">
                    <p:embed/>
                    <p:pic>
                      <p:nvPicPr>
                        <p:cNvPr id="15" name="Object 5">
                          <a:extLst>
                            <a:ext uri="{FF2B5EF4-FFF2-40B4-BE49-F238E27FC236}">
                              <a16:creationId xmlns:a16="http://schemas.microsoft.com/office/drawing/2014/main" id="{F4C5E393-5D78-485B-A978-7F4FB293E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 y="1355"/>
                          <a:ext cx="1725"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 name="Text Box 6">
              <a:extLst>
                <a:ext uri="{FF2B5EF4-FFF2-40B4-BE49-F238E27FC236}">
                  <a16:creationId xmlns:a16="http://schemas.microsoft.com/office/drawing/2014/main" id="{9CCA8122-33AD-4228-B373-1741D3154D24}"/>
                </a:ext>
              </a:extLst>
            </p:cNvPr>
            <p:cNvSpPr txBox="1">
              <a:spLocks noChangeArrowheads="1"/>
            </p:cNvSpPr>
            <p:nvPr/>
          </p:nvSpPr>
          <p:spPr bwMode="auto">
            <a:xfrm>
              <a:off x="832" y="3591"/>
              <a:ext cx="1000" cy="26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双层感知器</a:t>
              </a:r>
            </a:p>
          </p:txBody>
        </p:sp>
      </p:grpSp>
      <p:grpSp>
        <p:nvGrpSpPr>
          <p:cNvPr id="17" name="Group 7">
            <a:extLst>
              <a:ext uri="{FF2B5EF4-FFF2-40B4-BE49-F238E27FC236}">
                <a16:creationId xmlns:a16="http://schemas.microsoft.com/office/drawing/2014/main" id="{B5E2FEAC-334D-4F18-AB42-83FE56EB8B68}"/>
              </a:ext>
            </a:extLst>
          </p:cNvPr>
          <p:cNvGrpSpPr>
            <a:grpSpLocks/>
          </p:cNvGrpSpPr>
          <p:nvPr/>
        </p:nvGrpSpPr>
        <p:grpSpPr bwMode="auto">
          <a:xfrm>
            <a:off x="4500563" y="3681215"/>
            <a:ext cx="4177371" cy="2985988"/>
            <a:chOff x="2880" y="1418"/>
            <a:chExt cx="2785" cy="2315"/>
          </a:xfrm>
        </p:grpSpPr>
        <p:graphicFrame>
          <p:nvGraphicFramePr>
            <p:cNvPr id="19" name="Object 8">
              <a:extLst>
                <a:ext uri="{FF2B5EF4-FFF2-40B4-BE49-F238E27FC236}">
                  <a16:creationId xmlns:a16="http://schemas.microsoft.com/office/drawing/2014/main" id="{7E3E6EC4-6014-45AC-A232-FBA1360677D2}"/>
                </a:ext>
              </a:extLst>
            </p:cNvPr>
            <p:cNvGraphicFramePr>
              <a:graphicFrameLocks noChangeAspect="1"/>
            </p:cNvGraphicFramePr>
            <p:nvPr/>
          </p:nvGraphicFramePr>
          <p:xfrm>
            <a:off x="2880" y="1418"/>
            <a:ext cx="2785" cy="2042"/>
          </p:xfrm>
          <a:graphic>
            <a:graphicData uri="http://schemas.openxmlformats.org/presentationml/2006/ole">
              <mc:AlternateContent xmlns:mc="http://schemas.openxmlformats.org/markup-compatibility/2006">
                <mc:Choice xmlns:v="urn:schemas-microsoft-com:vml" Requires="v">
                  <p:oleObj spid="_x0000_s75801" name="图片" r:id="rId6" imgW="2131060" imgH="1343660" progId="Word.Picture.8">
                    <p:embed/>
                  </p:oleObj>
                </mc:Choice>
                <mc:Fallback>
                  <p:oleObj name="图片" r:id="rId6" imgW="2131060" imgH="1343660" progId="Word.Picture.8">
                    <p:embed/>
                    <p:pic>
                      <p:nvPicPr>
                        <p:cNvPr id="19" name="Object 8">
                          <a:extLst>
                            <a:ext uri="{FF2B5EF4-FFF2-40B4-BE49-F238E27FC236}">
                              <a16:creationId xmlns:a16="http://schemas.microsoft.com/office/drawing/2014/main" id="{7E3E6EC4-6014-45AC-A232-FBA1360677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418"/>
                          <a:ext cx="2785" cy="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 name="Text Box 9">
              <a:extLst>
                <a:ext uri="{FF2B5EF4-FFF2-40B4-BE49-F238E27FC236}">
                  <a16:creationId xmlns:a16="http://schemas.microsoft.com/office/drawing/2014/main" id="{36DF0431-4142-4443-9EBD-D533091AFB91}"/>
                </a:ext>
              </a:extLst>
            </p:cNvPr>
            <p:cNvSpPr txBox="1">
              <a:spLocks noChangeArrowheads="1"/>
            </p:cNvSpPr>
            <p:nvPr/>
          </p:nvSpPr>
          <p:spPr bwMode="auto">
            <a:xfrm>
              <a:off x="3497" y="3425"/>
              <a:ext cx="1550" cy="30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“异或”问题分类</a:t>
              </a:r>
            </a:p>
          </p:txBody>
        </p:sp>
      </p:grpSp>
    </p:spTree>
    <p:extLst>
      <p:ext uri="{BB962C8B-B14F-4D97-AF65-F5344CB8AC3E}">
        <p14:creationId xmlns:p14="http://schemas.microsoft.com/office/powerpoint/2010/main" val="2399454562"/>
      </p:ext>
    </p:extLst>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Text Box 10">
            <a:extLst>
              <a:ext uri="{FF2B5EF4-FFF2-40B4-BE49-F238E27FC236}">
                <a16:creationId xmlns:a16="http://schemas.microsoft.com/office/drawing/2014/main" id="{2A67B797-2672-4FE3-AD6E-80D9F43EB8D1}"/>
              </a:ext>
            </a:extLst>
          </p:cNvPr>
          <p:cNvSpPr txBox="1">
            <a:spLocks noChangeArrowheads="1"/>
          </p:cNvSpPr>
          <p:nvPr/>
        </p:nvSpPr>
        <p:spPr bwMode="auto">
          <a:xfrm>
            <a:off x="252000" y="756000"/>
            <a:ext cx="6048192"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a:latin typeface="Times New Roman" panose="02020603050405020304" pitchFamily="18" charset="0"/>
                <a:ea typeface="微软雅黑" panose="020B0503020204020204" pitchFamily="34" charset="-122"/>
                <a:sym typeface="Times New Roman" panose="02020603050405020304" pitchFamily="18" charset="0"/>
              </a:rPr>
              <a:t>用两计算层感知器解决“异或”问题。</a:t>
            </a:r>
          </a:p>
        </p:txBody>
      </p:sp>
      <p:sp>
        <p:nvSpPr>
          <p:cNvPr id="35847" name="Text Box 13">
            <a:extLst>
              <a:ext uri="{FF2B5EF4-FFF2-40B4-BE49-F238E27FC236}">
                <a16:creationId xmlns:a16="http://schemas.microsoft.com/office/drawing/2014/main" id="{8FC82997-E277-4F5E-8585-6F522FD07D51}"/>
              </a:ext>
            </a:extLst>
          </p:cNvPr>
          <p:cNvSpPr txBox="1">
            <a:spLocks noChangeArrowheads="1"/>
          </p:cNvSpPr>
          <p:nvPr/>
        </p:nvSpPr>
        <p:spPr bwMode="auto">
          <a:xfrm>
            <a:off x="3275856" y="2383103"/>
            <a:ext cx="2304207" cy="396875"/>
          </a:xfrm>
          <a:prstGeom prst="rect">
            <a:avLst/>
          </a:prstGeom>
          <a:solidFill>
            <a:srgbClr val="13548C"/>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“异或”的真值表</a:t>
            </a:r>
            <a:endPar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854030" name="Group 14">
            <a:extLst>
              <a:ext uri="{FF2B5EF4-FFF2-40B4-BE49-F238E27FC236}">
                <a16:creationId xmlns:a16="http://schemas.microsoft.com/office/drawing/2014/main" id="{EAC43D2B-7E9E-4506-9A12-F6C5D1B4B8EA}"/>
              </a:ext>
            </a:extLst>
          </p:cNvPr>
          <p:cNvGraphicFramePr>
            <a:graphicFrameLocks noGrp="1"/>
          </p:cNvGraphicFramePr>
          <p:nvPr>
            <p:extLst>
              <p:ext uri="{D42A27DB-BD31-4B8C-83A1-F6EECF244321}">
                <p14:modId xmlns:p14="http://schemas.microsoft.com/office/powerpoint/2010/main" val="1858460127"/>
              </p:ext>
            </p:extLst>
          </p:nvPr>
        </p:nvGraphicFramePr>
        <p:xfrm>
          <a:off x="5580063" y="1485900"/>
          <a:ext cx="2592387"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o</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18" name="Text Box 3">
            <a:extLst>
              <a:ext uri="{FF2B5EF4-FFF2-40B4-BE49-F238E27FC236}">
                <a16:creationId xmlns:a16="http://schemas.microsoft.com/office/drawing/2014/main" id="{A60F9121-5537-494A-B643-9066D649FF01}"/>
              </a:ext>
            </a:extLst>
          </p:cNvPr>
          <p:cNvSpPr txBox="1">
            <a:spLocks noChangeArrowheads="1"/>
          </p:cNvSpPr>
          <p:nvPr/>
        </p:nvSpPr>
        <p:spPr bwMode="auto">
          <a:xfrm>
            <a:off x="756000" y="108000"/>
            <a:ext cx="377983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3 </a:t>
            </a:r>
            <a:r>
              <a:rPr lang="zh-CN" altLang="en-US">
                <a:sym typeface="Times New Roman" panose="02020603050405020304" pitchFamily="18" charset="0"/>
              </a:rPr>
              <a:t>多</a:t>
            </a:r>
            <a:r>
              <a:rPr lang="zh-CN" altLang="en-US" dirty="0">
                <a:sym typeface="Times New Roman" panose="02020603050405020304" pitchFamily="18" charset="0"/>
              </a:rPr>
              <a:t>层感知机</a:t>
            </a:r>
          </a:p>
        </p:txBody>
      </p:sp>
      <p:grpSp>
        <p:nvGrpSpPr>
          <p:cNvPr id="14" name="Group 4">
            <a:extLst>
              <a:ext uri="{FF2B5EF4-FFF2-40B4-BE49-F238E27FC236}">
                <a16:creationId xmlns:a16="http://schemas.microsoft.com/office/drawing/2014/main" id="{1D544D65-B720-4D38-A65A-69FFD9026EFB}"/>
              </a:ext>
            </a:extLst>
          </p:cNvPr>
          <p:cNvGrpSpPr>
            <a:grpSpLocks/>
          </p:cNvGrpSpPr>
          <p:nvPr/>
        </p:nvGrpSpPr>
        <p:grpSpPr bwMode="auto">
          <a:xfrm>
            <a:off x="780835" y="2933668"/>
            <a:ext cx="2981116" cy="3735692"/>
            <a:chOff x="470" y="1355"/>
            <a:chExt cx="1725" cy="2504"/>
          </a:xfrm>
        </p:grpSpPr>
        <p:graphicFrame>
          <p:nvGraphicFramePr>
            <p:cNvPr id="15" name="Object 5">
              <a:extLst>
                <a:ext uri="{FF2B5EF4-FFF2-40B4-BE49-F238E27FC236}">
                  <a16:creationId xmlns:a16="http://schemas.microsoft.com/office/drawing/2014/main" id="{F4C5E393-5D78-485B-A978-7F4FB293E6D4}"/>
                </a:ext>
              </a:extLst>
            </p:cNvPr>
            <p:cNvGraphicFramePr>
              <a:graphicFrameLocks noChangeAspect="1"/>
            </p:cNvGraphicFramePr>
            <p:nvPr/>
          </p:nvGraphicFramePr>
          <p:xfrm>
            <a:off x="470" y="1355"/>
            <a:ext cx="1725" cy="2353"/>
          </p:xfrm>
          <a:graphic>
            <a:graphicData uri="http://schemas.openxmlformats.org/presentationml/2006/ole">
              <mc:AlternateContent xmlns:mc="http://schemas.openxmlformats.org/markup-compatibility/2006">
                <mc:Choice xmlns:v="urn:schemas-microsoft-com:vml" Requires="v">
                  <p:oleObj spid="_x0000_s76824" name="Picture" r:id="rId4" imgW="1142367" imgH="1345004" progId="Word.Picture.8">
                    <p:embed/>
                  </p:oleObj>
                </mc:Choice>
                <mc:Fallback>
                  <p:oleObj name="Picture" r:id="rId4" imgW="1142367" imgH="1345004" progId="Word.Picture.8">
                    <p:embed/>
                    <p:pic>
                      <p:nvPicPr>
                        <p:cNvPr id="15" name="Object 5">
                          <a:extLst>
                            <a:ext uri="{FF2B5EF4-FFF2-40B4-BE49-F238E27FC236}">
                              <a16:creationId xmlns:a16="http://schemas.microsoft.com/office/drawing/2014/main" id="{F4C5E393-5D78-485B-A978-7F4FB293E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 y="1355"/>
                          <a:ext cx="1725"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 name="Text Box 6">
              <a:extLst>
                <a:ext uri="{FF2B5EF4-FFF2-40B4-BE49-F238E27FC236}">
                  <a16:creationId xmlns:a16="http://schemas.microsoft.com/office/drawing/2014/main" id="{9CCA8122-33AD-4228-B373-1741D3154D24}"/>
                </a:ext>
              </a:extLst>
            </p:cNvPr>
            <p:cNvSpPr txBox="1">
              <a:spLocks noChangeArrowheads="1"/>
            </p:cNvSpPr>
            <p:nvPr/>
          </p:nvSpPr>
          <p:spPr bwMode="auto">
            <a:xfrm>
              <a:off x="832" y="3591"/>
              <a:ext cx="1000" cy="26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双层感知器</a:t>
              </a:r>
            </a:p>
          </p:txBody>
        </p:sp>
      </p:grpSp>
      <p:grpSp>
        <p:nvGrpSpPr>
          <p:cNvPr id="17" name="Group 7">
            <a:extLst>
              <a:ext uri="{FF2B5EF4-FFF2-40B4-BE49-F238E27FC236}">
                <a16:creationId xmlns:a16="http://schemas.microsoft.com/office/drawing/2014/main" id="{B5E2FEAC-334D-4F18-AB42-83FE56EB8B68}"/>
              </a:ext>
            </a:extLst>
          </p:cNvPr>
          <p:cNvGrpSpPr>
            <a:grpSpLocks/>
          </p:cNvGrpSpPr>
          <p:nvPr/>
        </p:nvGrpSpPr>
        <p:grpSpPr bwMode="auto">
          <a:xfrm>
            <a:off x="4500563" y="3681215"/>
            <a:ext cx="4177371" cy="2985988"/>
            <a:chOff x="2880" y="1418"/>
            <a:chExt cx="2785" cy="2315"/>
          </a:xfrm>
        </p:grpSpPr>
        <p:graphicFrame>
          <p:nvGraphicFramePr>
            <p:cNvPr id="19" name="Object 8">
              <a:extLst>
                <a:ext uri="{FF2B5EF4-FFF2-40B4-BE49-F238E27FC236}">
                  <a16:creationId xmlns:a16="http://schemas.microsoft.com/office/drawing/2014/main" id="{7E3E6EC4-6014-45AC-A232-FBA1360677D2}"/>
                </a:ext>
              </a:extLst>
            </p:cNvPr>
            <p:cNvGraphicFramePr>
              <a:graphicFrameLocks noChangeAspect="1"/>
            </p:cNvGraphicFramePr>
            <p:nvPr/>
          </p:nvGraphicFramePr>
          <p:xfrm>
            <a:off x="2880" y="1418"/>
            <a:ext cx="2785" cy="2042"/>
          </p:xfrm>
          <a:graphic>
            <a:graphicData uri="http://schemas.openxmlformats.org/presentationml/2006/ole">
              <mc:AlternateContent xmlns:mc="http://schemas.openxmlformats.org/markup-compatibility/2006">
                <mc:Choice xmlns:v="urn:schemas-microsoft-com:vml" Requires="v">
                  <p:oleObj spid="_x0000_s76825" name="图片" r:id="rId6" imgW="2131060" imgH="1343660" progId="Word.Picture.8">
                    <p:embed/>
                  </p:oleObj>
                </mc:Choice>
                <mc:Fallback>
                  <p:oleObj name="图片" r:id="rId6" imgW="2131060" imgH="1343660" progId="Word.Picture.8">
                    <p:embed/>
                    <p:pic>
                      <p:nvPicPr>
                        <p:cNvPr id="19" name="Object 8">
                          <a:extLst>
                            <a:ext uri="{FF2B5EF4-FFF2-40B4-BE49-F238E27FC236}">
                              <a16:creationId xmlns:a16="http://schemas.microsoft.com/office/drawing/2014/main" id="{7E3E6EC4-6014-45AC-A232-FBA1360677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418"/>
                          <a:ext cx="2785" cy="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 name="Text Box 9">
              <a:extLst>
                <a:ext uri="{FF2B5EF4-FFF2-40B4-BE49-F238E27FC236}">
                  <a16:creationId xmlns:a16="http://schemas.microsoft.com/office/drawing/2014/main" id="{36DF0431-4142-4443-9EBD-D533091AFB91}"/>
                </a:ext>
              </a:extLst>
            </p:cNvPr>
            <p:cNvSpPr txBox="1">
              <a:spLocks noChangeArrowheads="1"/>
            </p:cNvSpPr>
            <p:nvPr/>
          </p:nvSpPr>
          <p:spPr bwMode="auto">
            <a:xfrm>
              <a:off x="3497" y="3425"/>
              <a:ext cx="1550" cy="30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“异或”问题分类</a:t>
              </a:r>
            </a:p>
          </p:txBody>
        </p:sp>
      </p:grpSp>
    </p:spTree>
    <p:extLst>
      <p:ext uri="{BB962C8B-B14F-4D97-AF65-F5344CB8AC3E}">
        <p14:creationId xmlns:p14="http://schemas.microsoft.com/office/powerpoint/2010/main" val="1871132918"/>
      </p:ext>
    </p:extLst>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Text Box 10">
            <a:extLst>
              <a:ext uri="{FF2B5EF4-FFF2-40B4-BE49-F238E27FC236}">
                <a16:creationId xmlns:a16="http://schemas.microsoft.com/office/drawing/2014/main" id="{2A67B797-2672-4FE3-AD6E-80D9F43EB8D1}"/>
              </a:ext>
            </a:extLst>
          </p:cNvPr>
          <p:cNvSpPr txBox="1">
            <a:spLocks noChangeArrowheads="1"/>
          </p:cNvSpPr>
          <p:nvPr/>
        </p:nvSpPr>
        <p:spPr bwMode="auto">
          <a:xfrm>
            <a:off x="252000" y="756000"/>
            <a:ext cx="6048192"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a:latin typeface="Times New Roman" panose="02020603050405020304" pitchFamily="18" charset="0"/>
                <a:ea typeface="微软雅黑" panose="020B0503020204020204" pitchFamily="34" charset="-122"/>
                <a:sym typeface="Times New Roman" panose="02020603050405020304" pitchFamily="18" charset="0"/>
              </a:rPr>
              <a:t>用两计算层感知器解决“异或”问题。</a:t>
            </a:r>
          </a:p>
        </p:txBody>
      </p:sp>
      <p:sp>
        <p:nvSpPr>
          <p:cNvPr id="35847" name="Text Box 13">
            <a:extLst>
              <a:ext uri="{FF2B5EF4-FFF2-40B4-BE49-F238E27FC236}">
                <a16:creationId xmlns:a16="http://schemas.microsoft.com/office/drawing/2014/main" id="{8FC82997-E277-4F5E-8585-6F522FD07D51}"/>
              </a:ext>
            </a:extLst>
          </p:cNvPr>
          <p:cNvSpPr txBox="1">
            <a:spLocks noChangeArrowheads="1"/>
          </p:cNvSpPr>
          <p:nvPr/>
        </p:nvSpPr>
        <p:spPr bwMode="auto">
          <a:xfrm>
            <a:off x="3275856" y="2383103"/>
            <a:ext cx="2304207" cy="396875"/>
          </a:xfrm>
          <a:prstGeom prst="rect">
            <a:avLst/>
          </a:prstGeom>
          <a:solidFill>
            <a:srgbClr val="13548C"/>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“异或”的真值表</a:t>
            </a:r>
            <a:endPar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854030" name="Group 14">
            <a:extLst>
              <a:ext uri="{FF2B5EF4-FFF2-40B4-BE49-F238E27FC236}">
                <a16:creationId xmlns:a16="http://schemas.microsoft.com/office/drawing/2014/main" id="{EAC43D2B-7E9E-4506-9A12-F6C5D1B4B8EA}"/>
              </a:ext>
            </a:extLst>
          </p:cNvPr>
          <p:cNvGraphicFramePr>
            <a:graphicFrameLocks noGrp="1"/>
          </p:cNvGraphicFramePr>
          <p:nvPr/>
        </p:nvGraphicFramePr>
        <p:xfrm>
          <a:off x="5580063" y="1485900"/>
          <a:ext cx="2592387"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o</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18" name="Text Box 3">
            <a:extLst>
              <a:ext uri="{FF2B5EF4-FFF2-40B4-BE49-F238E27FC236}">
                <a16:creationId xmlns:a16="http://schemas.microsoft.com/office/drawing/2014/main" id="{A60F9121-5537-494A-B643-9066D649FF01}"/>
              </a:ext>
            </a:extLst>
          </p:cNvPr>
          <p:cNvSpPr txBox="1">
            <a:spLocks noChangeArrowheads="1"/>
          </p:cNvSpPr>
          <p:nvPr/>
        </p:nvSpPr>
        <p:spPr bwMode="auto">
          <a:xfrm>
            <a:off x="756000" y="108000"/>
            <a:ext cx="377983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3 </a:t>
            </a:r>
            <a:r>
              <a:rPr lang="zh-CN" altLang="en-US">
                <a:sym typeface="Times New Roman" panose="02020603050405020304" pitchFamily="18" charset="0"/>
              </a:rPr>
              <a:t>多</a:t>
            </a:r>
            <a:r>
              <a:rPr lang="zh-CN" altLang="en-US" dirty="0">
                <a:sym typeface="Times New Roman" panose="02020603050405020304" pitchFamily="18" charset="0"/>
              </a:rPr>
              <a:t>层感知机</a:t>
            </a:r>
          </a:p>
        </p:txBody>
      </p:sp>
      <p:grpSp>
        <p:nvGrpSpPr>
          <p:cNvPr id="14" name="Group 4">
            <a:extLst>
              <a:ext uri="{FF2B5EF4-FFF2-40B4-BE49-F238E27FC236}">
                <a16:creationId xmlns:a16="http://schemas.microsoft.com/office/drawing/2014/main" id="{1D544D65-B720-4D38-A65A-69FFD9026EFB}"/>
              </a:ext>
            </a:extLst>
          </p:cNvPr>
          <p:cNvGrpSpPr>
            <a:grpSpLocks/>
          </p:cNvGrpSpPr>
          <p:nvPr/>
        </p:nvGrpSpPr>
        <p:grpSpPr bwMode="auto">
          <a:xfrm>
            <a:off x="780835" y="2933668"/>
            <a:ext cx="2981116" cy="3735692"/>
            <a:chOff x="470" y="1355"/>
            <a:chExt cx="1725" cy="2504"/>
          </a:xfrm>
        </p:grpSpPr>
        <p:graphicFrame>
          <p:nvGraphicFramePr>
            <p:cNvPr id="15" name="Object 5">
              <a:extLst>
                <a:ext uri="{FF2B5EF4-FFF2-40B4-BE49-F238E27FC236}">
                  <a16:creationId xmlns:a16="http://schemas.microsoft.com/office/drawing/2014/main" id="{F4C5E393-5D78-485B-A978-7F4FB293E6D4}"/>
                </a:ext>
              </a:extLst>
            </p:cNvPr>
            <p:cNvGraphicFramePr>
              <a:graphicFrameLocks noChangeAspect="1"/>
            </p:cNvGraphicFramePr>
            <p:nvPr/>
          </p:nvGraphicFramePr>
          <p:xfrm>
            <a:off x="470" y="1355"/>
            <a:ext cx="1725" cy="2353"/>
          </p:xfrm>
          <a:graphic>
            <a:graphicData uri="http://schemas.openxmlformats.org/presentationml/2006/ole">
              <mc:AlternateContent xmlns:mc="http://schemas.openxmlformats.org/markup-compatibility/2006">
                <mc:Choice xmlns:v="urn:schemas-microsoft-com:vml" Requires="v">
                  <p:oleObj spid="_x0000_s77848" name="Picture" r:id="rId4" imgW="1142367" imgH="1345004" progId="Word.Picture.8">
                    <p:embed/>
                  </p:oleObj>
                </mc:Choice>
                <mc:Fallback>
                  <p:oleObj name="Picture" r:id="rId4" imgW="1142367" imgH="1345004" progId="Word.Picture.8">
                    <p:embed/>
                    <p:pic>
                      <p:nvPicPr>
                        <p:cNvPr id="15" name="Object 5">
                          <a:extLst>
                            <a:ext uri="{FF2B5EF4-FFF2-40B4-BE49-F238E27FC236}">
                              <a16:creationId xmlns:a16="http://schemas.microsoft.com/office/drawing/2014/main" id="{F4C5E393-5D78-485B-A978-7F4FB293E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 y="1355"/>
                          <a:ext cx="1725"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 name="Text Box 6">
              <a:extLst>
                <a:ext uri="{FF2B5EF4-FFF2-40B4-BE49-F238E27FC236}">
                  <a16:creationId xmlns:a16="http://schemas.microsoft.com/office/drawing/2014/main" id="{9CCA8122-33AD-4228-B373-1741D3154D24}"/>
                </a:ext>
              </a:extLst>
            </p:cNvPr>
            <p:cNvSpPr txBox="1">
              <a:spLocks noChangeArrowheads="1"/>
            </p:cNvSpPr>
            <p:nvPr/>
          </p:nvSpPr>
          <p:spPr bwMode="auto">
            <a:xfrm>
              <a:off x="832" y="3591"/>
              <a:ext cx="1000" cy="26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双层感知器</a:t>
              </a:r>
            </a:p>
          </p:txBody>
        </p:sp>
      </p:grpSp>
      <p:grpSp>
        <p:nvGrpSpPr>
          <p:cNvPr id="17" name="Group 7">
            <a:extLst>
              <a:ext uri="{FF2B5EF4-FFF2-40B4-BE49-F238E27FC236}">
                <a16:creationId xmlns:a16="http://schemas.microsoft.com/office/drawing/2014/main" id="{B5E2FEAC-334D-4F18-AB42-83FE56EB8B68}"/>
              </a:ext>
            </a:extLst>
          </p:cNvPr>
          <p:cNvGrpSpPr>
            <a:grpSpLocks/>
          </p:cNvGrpSpPr>
          <p:nvPr/>
        </p:nvGrpSpPr>
        <p:grpSpPr bwMode="auto">
          <a:xfrm>
            <a:off x="4500563" y="3681215"/>
            <a:ext cx="4177371" cy="2985988"/>
            <a:chOff x="2880" y="1418"/>
            <a:chExt cx="2785" cy="2315"/>
          </a:xfrm>
        </p:grpSpPr>
        <p:graphicFrame>
          <p:nvGraphicFramePr>
            <p:cNvPr id="19" name="Object 8">
              <a:extLst>
                <a:ext uri="{FF2B5EF4-FFF2-40B4-BE49-F238E27FC236}">
                  <a16:creationId xmlns:a16="http://schemas.microsoft.com/office/drawing/2014/main" id="{7E3E6EC4-6014-45AC-A232-FBA1360677D2}"/>
                </a:ext>
              </a:extLst>
            </p:cNvPr>
            <p:cNvGraphicFramePr>
              <a:graphicFrameLocks noChangeAspect="1"/>
            </p:cNvGraphicFramePr>
            <p:nvPr/>
          </p:nvGraphicFramePr>
          <p:xfrm>
            <a:off x="2880" y="1418"/>
            <a:ext cx="2785" cy="2042"/>
          </p:xfrm>
          <a:graphic>
            <a:graphicData uri="http://schemas.openxmlformats.org/presentationml/2006/ole">
              <mc:AlternateContent xmlns:mc="http://schemas.openxmlformats.org/markup-compatibility/2006">
                <mc:Choice xmlns:v="urn:schemas-microsoft-com:vml" Requires="v">
                  <p:oleObj spid="_x0000_s77849" name="图片" r:id="rId6" imgW="2131060" imgH="1343660" progId="Word.Picture.8">
                    <p:embed/>
                  </p:oleObj>
                </mc:Choice>
                <mc:Fallback>
                  <p:oleObj name="图片" r:id="rId6" imgW="2131060" imgH="1343660" progId="Word.Picture.8">
                    <p:embed/>
                    <p:pic>
                      <p:nvPicPr>
                        <p:cNvPr id="19" name="Object 8">
                          <a:extLst>
                            <a:ext uri="{FF2B5EF4-FFF2-40B4-BE49-F238E27FC236}">
                              <a16:creationId xmlns:a16="http://schemas.microsoft.com/office/drawing/2014/main" id="{7E3E6EC4-6014-45AC-A232-FBA1360677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418"/>
                          <a:ext cx="2785" cy="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 name="Text Box 9">
              <a:extLst>
                <a:ext uri="{FF2B5EF4-FFF2-40B4-BE49-F238E27FC236}">
                  <a16:creationId xmlns:a16="http://schemas.microsoft.com/office/drawing/2014/main" id="{36DF0431-4142-4443-9EBD-D533091AFB91}"/>
                </a:ext>
              </a:extLst>
            </p:cNvPr>
            <p:cNvSpPr txBox="1">
              <a:spLocks noChangeArrowheads="1"/>
            </p:cNvSpPr>
            <p:nvPr/>
          </p:nvSpPr>
          <p:spPr bwMode="auto">
            <a:xfrm>
              <a:off x="3497" y="3425"/>
              <a:ext cx="1550" cy="30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“异或”问题分类</a:t>
              </a:r>
            </a:p>
          </p:txBody>
        </p:sp>
      </p:grpSp>
    </p:spTree>
    <p:extLst>
      <p:ext uri="{BB962C8B-B14F-4D97-AF65-F5344CB8AC3E}">
        <p14:creationId xmlns:p14="http://schemas.microsoft.com/office/powerpoint/2010/main" val="260145217"/>
      </p:ext>
    </p:extLst>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Text Box 10">
            <a:extLst>
              <a:ext uri="{FF2B5EF4-FFF2-40B4-BE49-F238E27FC236}">
                <a16:creationId xmlns:a16="http://schemas.microsoft.com/office/drawing/2014/main" id="{2A67B797-2672-4FE3-AD6E-80D9F43EB8D1}"/>
              </a:ext>
            </a:extLst>
          </p:cNvPr>
          <p:cNvSpPr txBox="1">
            <a:spLocks noChangeArrowheads="1"/>
          </p:cNvSpPr>
          <p:nvPr/>
        </p:nvSpPr>
        <p:spPr bwMode="auto">
          <a:xfrm>
            <a:off x="252000" y="756000"/>
            <a:ext cx="6048192"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例四  </a:t>
            </a:r>
            <a:r>
              <a:rPr kumimoji="1" lang="zh-CN" altLang="en-US" sz="2400">
                <a:latin typeface="Times New Roman" panose="02020603050405020304" pitchFamily="18" charset="0"/>
                <a:ea typeface="微软雅黑" panose="020B0503020204020204" pitchFamily="34" charset="-122"/>
                <a:sym typeface="Times New Roman" panose="02020603050405020304" pitchFamily="18" charset="0"/>
              </a:rPr>
              <a:t>用两计算层感知器解决“异或”问题。</a:t>
            </a:r>
          </a:p>
        </p:txBody>
      </p:sp>
      <p:sp>
        <p:nvSpPr>
          <p:cNvPr id="35847" name="Text Box 13">
            <a:extLst>
              <a:ext uri="{FF2B5EF4-FFF2-40B4-BE49-F238E27FC236}">
                <a16:creationId xmlns:a16="http://schemas.microsoft.com/office/drawing/2014/main" id="{8FC82997-E277-4F5E-8585-6F522FD07D51}"/>
              </a:ext>
            </a:extLst>
          </p:cNvPr>
          <p:cNvSpPr txBox="1">
            <a:spLocks noChangeArrowheads="1"/>
          </p:cNvSpPr>
          <p:nvPr/>
        </p:nvSpPr>
        <p:spPr bwMode="auto">
          <a:xfrm>
            <a:off x="3275856" y="2383103"/>
            <a:ext cx="2304207" cy="396875"/>
          </a:xfrm>
          <a:prstGeom prst="rect">
            <a:avLst/>
          </a:prstGeom>
          <a:solidFill>
            <a:srgbClr val="13548C"/>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“异或”的真值表</a:t>
            </a:r>
            <a:endPar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854030" name="Group 14">
            <a:extLst>
              <a:ext uri="{FF2B5EF4-FFF2-40B4-BE49-F238E27FC236}">
                <a16:creationId xmlns:a16="http://schemas.microsoft.com/office/drawing/2014/main" id="{EAC43D2B-7E9E-4506-9A12-F6C5D1B4B8EA}"/>
              </a:ext>
            </a:extLst>
          </p:cNvPr>
          <p:cNvGraphicFramePr>
            <a:graphicFrameLocks noGrp="1"/>
          </p:cNvGraphicFramePr>
          <p:nvPr>
            <p:extLst>
              <p:ext uri="{D42A27DB-BD31-4B8C-83A1-F6EECF244321}">
                <p14:modId xmlns:p14="http://schemas.microsoft.com/office/powerpoint/2010/main" val="1019185071"/>
              </p:ext>
            </p:extLst>
          </p:nvPr>
        </p:nvGraphicFramePr>
        <p:xfrm>
          <a:off x="5580063" y="1485900"/>
          <a:ext cx="2592387"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o</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18" name="Text Box 3">
            <a:extLst>
              <a:ext uri="{FF2B5EF4-FFF2-40B4-BE49-F238E27FC236}">
                <a16:creationId xmlns:a16="http://schemas.microsoft.com/office/drawing/2014/main" id="{A60F9121-5537-494A-B643-9066D649FF01}"/>
              </a:ext>
            </a:extLst>
          </p:cNvPr>
          <p:cNvSpPr txBox="1">
            <a:spLocks noChangeArrowheads="1"/>
          </p:cNvSpPr>
          <p:nvPr/>
        </p:nvSpPr>
        <p:spPr bwMode="auto">
          <a:xfrm>
            <a:off x="756000" y="108000"/>
            <a:ext cx="377983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3 </a:t>
            </a:r>
            <a:r>
              <a:rPr lang="zh-CN" altLang="en-US">
                <a:sym typeface="Times New Roman" panose="02020603050405020304" pitchFamily="18" charset="0"/>
              </a:rPr>
              <a:t>多</a:t>
            </a:r>
            <a:r>
              <a:rPr lang="zh-CN" altLang="en-US" dirty="0">
                <a:sym typeface="Times New Roman" panose="02020603050405020304" pitchFamily="18" charset="0"/>
              </a:rPr>
              <a:t>层感知机</a:t>
            </a:r>
          </a:p>
        </p:txBody>
      </p:sp>
      <p:grpSp>
        <p:nvGrpSpPr>
          <p:cNvPr id="14" name="Group 4">
            <a:extLst>
              <a:ext uri="{FF2B5EF4-FFF2-40B4-BE49-F238E27FC236}">
                <a16:creationId xmlns:a16="http://schemas.microsoft.com/office/drawing/2014/main" id="{1D544D65-B720-4D38-A65A-69FFD9026EFB}"/>
              </a:ext>
            </a:extLst>
          </p:cNvPr>
          <p:cNvGrpSpPr>
            <a:grpSpLocks/>
          </p:cNvGrpSpPr>
          <p:nvPr/>
        </p:nvGrpSpPr>
        <p:grpSpPr bwMode="auto">
          <a:xfrm>
            <a:off x="780835" y="2933668"/>
            <a:ext cx="2981116" cy="3735692"/>
            <a:chOff x="470" y="1355"/>
            <a:chExt cx="1725" cy="2504"/>
          </a:xfrm>
        </p:grpSpPr>
        <p:graphicFrame>
          <p:nvGraphicFramePr>
            <p:cNvPr id="15" name="Object 5">
              <a:extLst>
                <a:ext uri="{FF2B5EF4-FFF2-40B4-BE49-F238E27FC236}">
                  <a16:creationId xmlns:a16="http://schemas.microsoft.com/office/drawing/2014/main" id="{F4C5E393-5D78-485B-A978-7F4FB293E6D4}"/>
                </a:ext>
              </a:extLst>
            </p:cNvPr>
            <p:cNvGraphicFramePr>
              <a:graphicFrameLocks noChangeAspect="1"/>
            </p:cNvGraphicFramePr>
            <p:nvPr>
              <p:extLst>
                <p:ext uri="{D42A27DB-BD31-4B8C-83A1-F6EECF244321}">
                  <p14:modId xmlns:p14="http://schemas.microsoft.com/office/powerpoint/2010/main" val="2410127240"/>
                </p:ext>
              </p:extLst>
            </p:nvPr>
          </p:nvGraphicFramePr>
          <p:xfrm>
            <a:off x="470" y="1355"/>
            <a:ext cx="1725" cy="2353"/>
          </p:xfrm>
          <a:graphic>
            <a:graphicData uri="http://schemas.openxmlformats.org/presentationml/2006/ole">
              <mc:AlternateContent xmlns:mc="http://schemas.openxmlformats.org/markup-compatibility/2006">
                <mc:Choice xmlns:v="urn:schemas-microsoft-com:vml" Requires="v">
                  <p:oleObj spid="_x0000_s35933" name="Picture" r:id="rId4" imgW="1142367" imgH="1345004" progId="Word.Picture.8">
                    <p:embed/>
                  </p:oleObj>
                </mc:Choice>
                <mc:Fallback>
                  <p:oleObj name="Picture" r:id="rId4" imgW="1142367" imgH="1345004" progId="Word.Picture.8">
                    <p:embed/>
                    <p:pic>
                      <p:nvPicPr>
                        <p:cNvPr id="33842" name="Object 5">
                          <a:extLst>
                            <a:ext uri="{FF2B5EF4-FFF2-40B4-BE49-F238E27FC236}">
                              <a16:creationId xmlns:a16="http://schemas.microsoft.com/office/drawing/2014/main" id="{307D5627-0DD4-4D9C-B44E-23C6A3B34C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 y="1355"/>
                          <a:ext cx="1725"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 name="Text Box 6">
              <a:extLst>
                <a:ext uri="{FF2B5EF4-FFF2-40B4-BE49-F238E27FC236}">
                  <a16:creationId xmlns:a16="http://schemas.microsoft.com/office/drawing/2014/main" id="{9CCA8122-33AD-4228-B373-1741D3154D24}"/>
                </a:ext>
              </a:extLst>
            </p:cNvPr>
            <p:cNvSpPr txBox="1">
              <a:spLocks noChangeArrowheads="1"/>
            </p:cNvSpPr>
            <p:nvPr/>
          </p:nvSpPr>
          <p:spPr bwMode="auto">
            <a:xfrm>
              <a:off x="832" y="3591"/>
              <a:ext cx="1000" cy="26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双层感知器</a:t>
              </a:r>
            </a:p>
          </p:txBody>
        </p:sp>
      </p:grpSp>
      <p:grpSp>
        <p:nvGrpSpPr>
          <p:cNvPr id="17" name="Group 7">
            <a:extLst>
              <a:ext uri="{FF2B5EF4-FFF2-40B4-BE49-F238E27FC236}">
                <a16:creationId xmlns:a16="http://schemas.microsoft.com/office/drawing/2014/main" id="{B5E2FEAC-334D-4F18-AB42-83FE56EB8B68}"/>
              </a:ext>
            </a:extLst>
          </p:cNvPr>
          <p:cNvGrpSpPr>
            <a:grpSpLocks/>
          </p:cNvGrpSpPr>
          <p:nvPr/>
        </p:nvGrpSpPr>
        <p:grpSpPr bwMode="auto">
          <a:xfrm>
            <a:off x="4500563" y="3681215"/>
            <a:ext cx="4177371" cy="2985988"/>
            <a:chOff x="2880" y="1418"/>
            <a:chExt cx="2785" cy="2315"/>
          </a:xfrm>
        </p:grpSpPr>
        <p:graphicFrame>
          <p:nvGraphicFramePr>
            <p:cNvPr id="19" name="Object 8">
              <a:extLst>
                <a:ext uri="{FF2B5EF4-FFF2-40B4-BE49-F238E27FC236}">
                  <a16:creationId xmlns:a16="http://schemas.microsoft.com/office/drawing/2014/main" id="{7E3E6EC4-6014-45AC-A232-FBA1360677D2}"/>
                </a:ext>
              </a:extLst>
            </p:cNvPr>
            <p:cNvGraphicFramePr>
              <a:graphicFrameLocks noChangeAspect="1"/>
            </p:cNvGraphicFramePr>
            <p:nvPr>
              <p:extLst>
                <p:ext uri="{D42A27DB-BD31-4B8C-83A1-F6EECF244321}">
                  <p14:modId xmlns:p14="http://schemas.microsoft.com/office/powerpoint/2010/main" val="4168561249"/>
                </p:ext>
              </p:extLst>
            </p:nvPr>
          </p:nvGraphicFramePr>
          <p:xfrm>
            <a:off x="2880" y="1418"/>
            <a:ext cx="2785" cy="2042"/>
          </p:xfrm>
          <a:graphic>
            <a:graphicData uri="http://schemas.openxmlformats.org/presentationml/2006/ole">
              <mc:AlternateContent xmlns:mc="http://schemas.openxmlformats.org/markup-compatibility/2006">
                <mc:Choice xmlns:v="urn:schemas-microsoft-com:vml" Requires="v">
                  <p:oleObj spid="_x0000_s35934" name="图片" r:id="rId6" imgW="2131060" imgH="1343660" progId="Word.Picture.8">
                    <p:embed/>
                  </p:oleObj>
                </mc:Choice>
                <mc:Fallback>
                  <p:oleObj name="图片" r:id="rId6" imgW="2131060" imgH="1343660" progId="Word.Picture.8">
                    <p:embed/>
                    <p:pic>
                      <p:nvPicPr>
                        <p:cNvPr id="33840" name="Object 8">
                          <a:extLst>
                            <a:ext uri="{FF2B5EF4-FFF2-40B4-BE49-F238E27FC236}">
                              <a16:creationId xmlns:a16="http://schemas.microsoft.com/office/drawing/2014/main" id="{F2B10E83-7F24-4352-B58B-288F28507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418"/>
                          <a:ext cx="2785" cy="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 name="Text Box 9">
              <a:extLst>
                <a:ext uri="{FF2B5EF4-FFF2-40B4-BE49-F238E27FC236}">
                  <a16:creationId xmlns:a16="http://schemas.microsoft.com/office/drawing/2014/main" id="{36DF0431-4142-4443-9EBD-D533091AFB91}"/>
                </a:ext>
              </a:extLst>
            </p:cNvPr>
            <p:cNvSpPr txBox="1">
              <a:spLocks noChangeArrowheads="1"/>
            </p:cNvSpPr>
            <p:nvPr/>
          </p:nvSpPr>
          <p:spPr bwMode="auto">
            <a:xfrm>
              <a:off x="3497" y="3425"/>
              <a:ext cx="1550" cy="30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“异或”问题分类</a:t>
              </a:r>
            </a:p>
          </p:txBody>
        </p:sp>
      </p:grpSp>
    </p:spTree>
  </p:cSld>
  <p:clrMapOvr>
    <a:masterClrMapping/>
  </p:clrMapOvr>
  <p:transition spd="med">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Text Box 10">
            <a:extLst>
              <a:ext uri="{FF2B5EF4-FFF2-40B4-BE49-F238E27FC236}">
                <a16:creationId xmlns:a16="http://schemas.microsoft.com/office/drawing/2014/main" id="{2A67B797-2672-4FE3-AD6E-80D9F43EB8D1}"/>
              </a:ext>
            </a:extLst>
          </p:cNvPr>
          <p:cNvSpPr txBox="1">
            <a:spLocks noChangeArrowheads="1"/>
          </p:cNvSpPr>
          <p:nvPr/>
        </p:nvSpPr>
        <p:spPr bwMode="auto">
          <a:xfrm>
            <a:off x="252000" y="756000"/>
            <a:ext cx="6048192"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例四  </a:t>
            </a:r>
            <a:r>
              <a:rPr kumimoji="1" lang="zh-CN" altLang="en-US" sz="2400">
                <a:latin typeface="Times New Roman" panose="02020603050405020304" pitchFamily="18" charset="0"/>
                <a:ea typeface="微软雅黑" panose="020B0503020204020204" pitchFamily="34" charset="-122"/>
                <a:sym typeface="Times New Roman" panose="02020603050405020304" pitchFamily="18" charset="0"/>
              </a:rPr>
              <a:t>用两计算层感知器解决“异或”问题。</a:t>
            </a:r>
          </a:p>
        </p:txBody>
      </p:sp>
      <p:sp>
        <p:nvSpPr>
          <p:cNvPr id="35847" name="Text Box 13">
            <a:extLst>
              <a:ext uri="{FF2B5EF4-FFF2-40B4-BE49-F238E27FC236}">
                <a16:creationId xmlns:a16="http://schemas.microsoft.com/office/drawing/2014/main" id="{8FC82997-E277-4F5E-8585-6F522FD07D51}"/>
              </a:ext>
            </a:extLst>
          </p:cNvPr>
          <p:cNvSpPr txBox="1">
            <a:spLocks noChangeArrowheads="1"/>
          </p:cNvSpPr>
          <p:nvPr/>
        </p:nvSpPr>
        <p:spPr bwMode="auto">
          <a:xfrm>
            <a:off x="3275856" y="2383103"/>
            <a:ext cx="2304207" cy="396875"/>
          </a:xfrm>
          <a:prstGeom prst="rect">
            <a:avLst/>
          </a:prstGeom>
          <a:solidFill>
            <a:srgbClr val="13548C"/>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“异或”的真值表</a:t>
            </a:r>
            <a:endPar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854030" name="Group 14">
            <a:extLst>
              <a:ext uri="{FF2B5EF4-FFF2-40B4-BE49-F238E27FC236}">
                <a16:creationId xmlns:a16="http://schemas.microsoft.com/office/drawing/2014/main" id="{EAC43D2B-7E9E-4506-9A12-F6C5D1B4B8EA}"/>
              </a:ext>
            </a:extLst>
          </p:cNvPr>
          <p:cNvGraphicFramePr>
            <a:graphicFrameLocks noGrp="1"/>
          </p:cNvGraphicFramePr>
          <p:nvPr/>
        </p:nvGraphicFramePr>
        <p:xfrm>
          <a:off x="5580063" y="1485900"/>
          <a:ext cx="2592387"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x2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y2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o</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13548C"/>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buClr>
                          <a:srgbClr val="FF0000"/>
                        </a:buClr>
                        <a:defRPr sz="2600">
                          <a:solidFill>
                            <a:schemeClr val="tx1"/>
                          </a:solidFill>
                          <a:latin typeface="Arial" charset="0"/>
                          <a:ea typeface="宋体" pitchFamily="2" charset="-122"/>
                        </a:defRPr>
                      </a:lvl1pPr>
                      <a:lvl2pPr marL="742950" indent="-285750" eaLnBrk="0" hangingPunct="0">
                        <a:buClr>
                          <a:schemeClr val="accent2"/>
                        </a:buClr>
                        <a:defRPr sz="2200">
                          <a:solidFill>
                            <a:schemeClr val="tx1"/>
                          </a:solidFill>
                          <a:latin typeface="Arial" charset="0"/>
                          <a:ea typeface="宋体" pitchFamily="2" charset="-122"/>
                        </a:defRPr>
                      </a:lvl2pPr>
                      <a:lvl3pPr marL="1143000" indent="-228600" eaLnBrk="0" hangingPunct="0">
                        <a:buClr>
                          <a:schemeClr val="accent1"/>
                        </a:buClr>
                        <a:defRPr sz="2100">
                          <a:solidFill>
                            <a:schemeClr val="tx1"/>
                          </a:solidFill>
                          <a:latin typeface="Arial" charset="0"/>
                          <a:ea typeface="宋体" pitchFamily="2" charset="-122"/>
                        </a:defRPr>
                      </a:lvl3pPr>
                      <a:lvl4pPr marL="1600200" indent="-228600" eaLnBrk="0" hangingPunct="0">
                        <a:buClr>
                          <a:schemeClr val="tx2"/>
                        </a:buClr>
                        <a:buSzPct val="75000"/>
                        <a:defRPr>
                          <a:solidFill>
                            <a:schemeClr val="tx1"/>
                          </a:solidFill>
                          <a:latin typeface="Arial" charset="0"/>
                          <a:ea typeface="宋体" pitchFamily="2" charset="-122"/>
                        </a:defRPr>
                      </a:lvl4pPr>
                      <a:lvl5pPr marL="2057400" indent="-228600" eaLnBrk="0" hangingPunct="0">
                        <a:buClr>
                          <a:schemeClr val="folHlink"/>
                        </a:buClr>
                        <a:buSzPct val="80000"/>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0" i="0" u="none" strike="noStrike" cap="none" normalizeH="0" baseline="0">
                          <a:ln>
                            <a:noFill/>
                          </a:ln>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854068" name="Rectangle 52">
            <a:extLst>
              <a:ext uri="{FF2B5EF4-FFF2-40B4-BE49-F238E27FC236}">
                <a16:creationId xmlns:a16="http://schemas.microsoft.com/office/drawing/2014/main" id="{72829265-72D2-4F7C-8053-71B97CAC8AEC}"/>
              </a:ext>
            </a:extLst>
          </p:cNvPr>
          <p:cNvSpPr>
            <a:spLocks noChangeArrowheads="1"/>
          </p:cNvSpPr>
          <p:nvPr/>
        </p:nvSpPr>
        <p:spPr bwMode="auto">
          <a:xfrm>
            <a:off x="6620991" y="1377246"/>
            <a:ext cx="1022400" cy="2143644"/>
          </a:xfrm>
          <a:prstGeom prst="rect">
            <a:avLst/>
          </a:prstGeom>
          <a:solidFill>
            <a:schemeClr val="bg1"/>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b="1">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 Box 3">
            <a:extLst>
              <a:ext uri="{FF2B5EF4-FFF2-40B4-BE49-F238E27FC236}">
                <a16:creationId xmlns:a16="http://schemas.microsoft.com/office/drawing/2014/main" id="{A60F9121-5537-494A-B643-9066D649FF01}"/>
              </a:ext>
            </a:extLst>
          </p:cNvPr>
          <p:cNvSpPr txBox="1">
            <a:spLocks noChangeArrowheads="1"/>
          </p:cNvSpPr>
          <p:nvPr/>
        </p:nvSpPr>
        <p:spPr bwMode="auto">
          <a:xfrm>
            <a:off x="756000" y="108000"/>
            <a:ext cx="377983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3 </a:t>
            </a:r>
            <a:r>
              <a:rPr lang="zh-CN" altLang="en-US">
                <a:sym typeface="Times New Roman" panose="02020603050405020304" pitchFamily="18" charset="0"/>
              </a:rPr>
              <a:t>多</a:t>
            </a:r>
            <a:r>
              <a:rPr lang="zh-CN" altLang="en-US" dirty="0">
                <a:sym typeface="Times New Roman" panose="02020603050405020304" pitchFamily="18" charset="0"/>
              </a:rPr>
              <a:t>层感知机</a:t>
            </a:r>
          </a:p>
        </p:txBody>
      </p:sp>
      <p:grpSp>
        <p:nvGrpSpPr>
          <p:cNvPr id="14" name="Group 4">
            <a:extLst>
              <a:ext uri="{FF2B5EF4-FFF2-40B4-BE49-F238E27FC236}">
                <a16:creationId xmlns:a16="http://schemas.microsoft.com/office/drawing/2014/main" id="{1D544D65-B720-4D38-A65A-69FFD9026EFB}"/>
              </a:ext>
            </a:extLst>
          </p:cNvPr>
          <p:cNvGrpSpPr>
            <a:grpSpLocks/>
          </p:cNvGrpSpPr>
          <p:nvPr/>
        </p:nvGrpSpPr>
        <p:grpSpPr bwMode="auto">
          <a:xfrm>
            <a:off x="780835" y="2933668"/>
            <a:ext cx="2981116" cy="3735692"/>
            <a:chOff x="470" y="1355"/>
            <a:chExt cx="1725" cy="2504"/>
          </a:xfrm>
        </p:grpSpPr>
        <p:graphicFrame>
          <p:nvGraphicFramePr>
            <p:cNvPr id="15" name="Object 5">
              <a:extLst>
                <a:ext uri="{FF2B5EF4-FFF2-40B4-BE49-F238E27FC236}">
                  <a16:creationId xmlns:a16="http://schemas.microsoft.com/office/drawing/2014/main" id="{F4C5E393-5D78-485B-A978-7F4FB293E6D4}"/>
                </a:ext>
              </a:extLst>
            </p:cNvPr>
            <p:cNvGraphicFramePr>
              <a:graphicFrameLocks noChangeAspect="1"/>
            </p:cNvGraphicFramePr>
            <p:nvPr/>
          </p:nvGraphicFramePr>
          <p:xfrm>
            <a:off x="470" y="1355"/>
            <a:ext cx="1725" cy="2353"/>
          </p:xfrm>
          <a:graphic>
            <a:graphicData uri="http://schemas.openxmlformats.org/presentationml/2006/ole">
              <mc:AlternateContent xmlns:mc="http://schemas.openxmlformats.org/markup-compatibility/2006">
                <mc:Choice xmlns:v="urn:schemas-microsoft-com:vml" Requires="v">
                  <p:oleObj spid="_x0000_s78872" name="Picture" r:id="rId4" imgW="1142367" imgH="1345004" progId="Word.Picture.8">
                    <p:embed/>
                  </p:oleObj>
                </mc:Choice>
                <mc:Fallback>
                  <p:oleObj name="Picture" r:id="rId4" imgW="1142367" imgH="1345004" progId="Word.Picture.8">
                    <p:embed/>
                    <p:pic>
                      <p:nvPicPr>
                        <p:cNvPr id="15" name="Object 5">
                          <a:extLst>
                            <a:ext uri="{FF2B5EF4-FFF2-40B4-BE49-F238E27FC236}">
                              <a16:creationId xmlns:a16="http://schemas.microsoft.com/office/drawing/2014/main" id="{F4C5E393-5D78-485B-A978-7F4FB293E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 y="1355"/>
                          <a:ext cx="1725"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 name="Text Box 6">
              <a:extLst>
                <a:ext uri="{FF2B5EF4-FFF2-40B4-BE49-F238E27FC236}">
                  <a16:creationId xmlns:a16="http://schemas.microsoft.com/office/drawing/2014/main" id="{9CCA8122-33AD-4228-B373-1741D3154D24}"/>
                </a:ext>
              </a:extLst>
            </p:cNvPr>
            <p:cNvSpPr txBox="1">
              <a:spLocks noChangeArrowheads="1"/>
            </p:cNvSpPr>
            <p:nvPr/>
          </p:nvSpPr>
          <p:spPr bwMode="auto">
            <a:xfrm>
              <a:off x="832" y="3591"/>
              <a:ext cx="1000" cy="26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双层感知器</a:t>
              </a:r>
            </a:p>
          </p:txBody>
        </p:sp>
      </p:grpSp>
      <p:grpSp>
        <p:nvGrpSpPr>
          <p:cNvPr id="17" name="Group 7">
            <a:extLst>
              <a:ext uri="{FF2B5EF4-FFF2-40B4-BE49-F238E27FC236}">
                <a16:creationId xmlns:a16="http://schemas.microsoft.com/office/drawing/2014/main" id="{B5E2FEAC-334D-4F18-AB42-83FE56EB8B68}"/>
              </a:ext>
            </a:extLst>
          </p:cNvPr>
          <p:cNvGrpSpPr>
            <a:grpSpLocks/>
          </p:cNvGrpSpPr>
          <p:nvPr/>
        </p:nvGrpSpPr>
        <p:grpSpPr bwMode="auto">
          <a:xfrm>
            <a:off x="4500563" y="3681215"/>
            <a:ext cx="4177371" cy="2985988"/>
            <a:chOff x="2880" y="1418"/>
            <a:chExt cx="2785" cy="2315"/>
          </a:xfrm>
        </p:grpSpPr>
        <p:graphicFrame>
          <p:nvGraphicFramePr>
            <p:cNvPr id="19" name="Object 8">
              <a:extLst>
                <a:ext uri="{FF2B5EF4-FFF2-40B4-BE49-F238E27FC236}">
                  <a16:creationId xmlns:a16="http://schemas.microsoft.com/office/drawing/2014/main" id="{7E3E6EC4-6014-45AC-A232-FBA1360677D2}"/>
                </a:ext>
              </a:extLst>
            </p:cNvPr>
            <p:cNvGraphicFramePr>
              <a:graphicFrameLocks noChangeAspect="1"/>
            </p:cNvGraphicFramePr>
            <p:nvPr/>
          </p:nvGraphicFramePr>
          <p:xfrm>
            <a:off x="2880" y="1418"/>
            <a:ext cx="2785" cy="2042"/>
          </p:xfrm>
          <a:graphic>
            <a:graphicData uri="http://schemas.openxmlformats.org/presentationml/2006/ole">
              <mc:AlternateContent xmlns:mc="http://schemas.openxmlformats.org/markup-compatibility/2006">
                <mc:Choice xmlns:v="urn:schemas-microsoft-com:vml" Requires="v">
                  <p:oleObj spid="_x0000_s78873" name="图片" r:id="rId6" imgW="2131060" imgH="1343660" progId="Word.Picture.8">
                    <p:embed/>
                  </p:oleObj>
                </mc:Choice>
                <mc:Fallback>
                  <p:oleObj name="图片" r:id="rId6" imgW="2131060" imgH="1343660" progId="Word.Picture.8">
                    <p:embed/>
                    <p:pic>
                      <p:nvPicPr>
                        <p:cNvPr id="19" name="Object 8">
                          <a:extLst>
                            <a:ext uri="{FF2B5EF4-FFF2-40B4-BE49-F238E27FC236}">
                              <a16:creationId xmlns:a16="http://schemas.microsoft.com/office/drawing/2014/main" id="{7E3E6EC4-6014-45AC-A232-FBA1360677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418"/>
                          <a:ext cx="2785" cy="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 name="Text Box 9">
              <a:extLst>
                <a:ext uri="{FF2B5EF4-FFF2-40B4-BE49-F238E27FC236}">
                  <a16:creationId xmlns:a16="http://schemas.microsoft.com/office/drawing/2014/main" id="{36DF0431-4142-4443-9EBD-D533091AFB91}"/>
                </a:ext>
              </a:extLst>
            </p:cNvPr>
            <p:cNvSpPr txBox="1">
              <a:spLocks noChangeArrowheads="1"/>
            </p:cNvSpPr>
            <p:nvPr/>
          </p:nvSpPr>
          <p:spPr bwMode="auto">
            <a:xfrm>
              <a:off x="3497" y="3425"/>
              <a:ext cx="1550" cy="308"/>
            </a:xfrm>
            <a:prstGeom prst="rect">
              <a:avLst/>
            </a:prstGeom>
            <a:solidFill>
              <a:srgbClr val="1354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“异或”问题分类</a:t>
              </a:r>
            </a:p>
          </p:txBody>
        </p:sp>
      </p:grpSp>
    </p:spTree>
    <p:extLst>
      <p:ext uri="{BB962C8B-B14F-4D97-AF65-F5344CB8AC3E}">
        <p14:creationId xmlns:p14="http://schemas.microsoft.com/office/powerpoint/2010/main" val="2242330741"/>
      </p:ext>
    </p:extLst>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490306"/>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4" name="Text Box 4">
            <a:extLst>
              <a:ext uri="{FF2B5EF4-FFF2-40B4-BE49-F238E27FC236}">
                <a16:creationId xmlns:a16="http://schemas.microsoft.com/office/drawing/2014/main" id="{68829662-13F1-4FC2-A45A-004E1CA0642A}"/>
              </a:ext>
            </a:extLst>
          </p:cNvPr>
          <p:cNvSpPr txBox="1">
            <a:spLocks noChangeArrowheads="1"/>
          </p:cNvSpPr>
          <p:nvPr/>
        </p:nvSpPr>
        <p:spPr bwMode="auto">
          <a:xfrm>
            <a:off x="2231777" y="6026150"/>
            <a:ext cx="4680446" cy="457200"/>
          </a:xfrm>
          <a:prstGeom prst="rect">
            <a:avLst/>
          </a:prstGeom>
          <a:solidFill>
            <a:srgbClr val="13548C"/>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基于</a:t>
            </a:r>
            <a:r>
              <a:rPr kumimoji="1" lang="en-US" altLang="zh-CN"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BP</a:t>
            </a:r>
            <a:r>
              <a:rPr kumimoji="1" lang="zh-CN" altLang="en-US" sz="24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算法的多层前馈网络模型</a:t>
            </a:r>
          </a:p>
        </p:txBody>
      </p:sp>
      <p:graphicFrame>
        <p:nvGraphicFramePr>
          <p:cNvPr id="860165" name="Object 5">
            <a:extLst>
              <a:ext uri="{FF2B5EF4-FFF2-40B4-BE49-F238E27FC236}">
                <a16:creationId xmlns:a16="http://schemas.microsoft.com/office/drawing/2014/main" id="{684C126B-3C4A-476A-9E95-70956F4D8823}"/>
              </a:ext>
            </a:extLst>
          </p:cNvPr>
          <p:cNvGraphicFramePr>
            <a:graphicFrameLocks noChangeAspect="1"/>
          </p:cNvGraphicFramePr>
          <p:nvPr>
            <p:extLst>
              <p:ext uri="{D42A27DB-BD31-4B8C-83A1-F6EECF244321}">
                <p14:modId xmlns:p14="http://schemas.microsoft.com/office/powerpoint/2010/main" val="392317973"/>
              </p:ext>
            </p:extLst>
          </p:nvPr>
        </p:nvGraphicFramePr>
        <p:xfrm>
          <a:off x="1109472" y="1052736"/>
          <a:ext cx="6925056" cy="5042306"/>
        </p:xfrm>
        <a:graphic>
          <a:graphicData uri="http://schemas.openxmlformats.org/presentationml/2006/ole">
            <mc:AlternateContent xmlns:mc="http://schemas.openxmlformats.org/markup-compatibility/2006">
              <mc:Choice xmlns:v="urn:schemas-microsoft-com:vml" Requires="v">
                <p:oleObj spid="_x0000_s36892" name="图片" r:id="rId4" imgW="2438400" imgH="1775460" progId="Word.Picture.8">
                  <p:embed/>
                </p:oleObj>
              </mc:Choice>
              <mc:Fallback>
                <p:oleObj name="图片" r:id="rId4" imgW="2438400" imgH="177546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2" y="1052736"/>
                        <a:ext cx="6925056" cy="504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 name="Text Box 3">
            <a:extLst>
              <a:ext uri="{FF2B5EF4-FFF2-40B4-BE49-F238E27FC236}">
                <a16:creationId xmlns:a16="http://schemas.microsoft.com/office/drawing/2014/main" id="{D1321629-892E-4E35-9C49-0AEB50C8EDB2}"/>
              </a:ext>
            </a:extLst>
          </p:cNvPr>
          <p:cNvSpPr txBox="1">
            <a:spLocks noChangeArrowheads="1"/>
          </p:cNvSpPr>
          <p:nvPr/>
        </p:nvSpPr>
        <p:spPr bwMode="auto">
          <a:xfrm>
            <a:off x="755650" y="108000"/>
            <a:ext cx="50038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4 </a:t>
            </a:r>
            <a:r>
              <a:rPr lang="zh-CN" altLang="en-US">
                <a:sym typeface="Times New Roman" panose="02020603050405020304" pitchFamily="18" charset="0"/>
              </a:rPr>
              <a:t>误差</a:t>
            </a:r>
            <a:r>
              <a:rPr lang="zh-CN" altLang="en-US" dirty="0">
                <a:sym typeface="Times New Roman" panose="02020603050405020304" pitchFamily="18" charset="0"/>
              </a:rPr>
              <a:t>反向传播（</a:t>
            </a:r>
            <a:r>
              <a:rPr lang="en-US" altLang="zh-CN" dirty="0">
                <a:sym typeface="Times New Roman" panose="02020603050405020304" pitchFamily="18" charset="0"/>
              </a:rPr>
              <a:t>BP</a:t>
            </a:r>
            <a:r>
              <a:rPr lang="zh-CN" altLang="en-US" dirty="0">
                <a:sym typeface="Times New Roman" panose="02020603050405020304" pitchFamily="18" charset="0"/>
              </a:rPr>
              <a:t>）网络</a:t>
            </a:r>
          </a:p>
        </p:txBody>
      </p:sp>
    </p:spTree>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3CE75175-710C-4D70-83C9-66554B4CA5A6}"/>
              </a:ext>
            </a:extLst>
          </p:cNvPr>
          <p:cNvSpPr>
            <a:spLocks noGrp="1" noRot="1" noChangeArrowheads="1"/>
          </p:cNvSpPr>
          <p:nvPr>
            <p:ph idx="4294967295"/>
          </p:nvPr>
        </p:nvSpPr>
        <p:spPr>
          <a:xfrm>
            <a:off x="252000" y="756000"/>
            <a:ext cx="8101012" cy="3925690"/>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激活函数</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必须处处可导</a:t>
            </a:r>
          </a:p>
          <a:p>
            <a:pPr lvl="2" fontAlgn="base">
              <a:lnSpc>
                <a:spcPct val="150000"/>
              </a:lnSpc>
              <a:spcBef>
                <a:spcPts val="600"/>
              </a:spcBef>
              <a:spcAft>
                <a:spcPct val="0"/>
              </a:spcAft>
              <a:buClr>
                <a:srgbClr val="FF6600"/>
              </a:buClr>
            </a:pPr>
            <a:r>
              <a:rPr lang="zh-CN" altLang="en-US">
                <a:sym typeface="Times New Roman" panose="02020603050405020304" pitchFamily="18" charset="0"/>
              </a:rPr>
              <a:t>一般都使用</a:t>
            </a:r>
            <a:r>
              <a:rPr lang="en-US" altLang="zh-CN">
                <a:sym typeface="Times New Roman" panose="02020603050405020304" pitchFamily="18" charset="0"/>
              </a:rPr>
              <a:t>S</a:t>
            </a:r>
            <a:r>
              <a:rPr lang="zh-CN" altLang="en-US">
                <a:sym typeface="Times New Roman" panose="02020603050405020304" pitchFamily="18" charset="0"/>
              </a:rPr>
              <a:t>型函数  </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使用</a:t>
            </a: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S</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型激活函数时</a:t>
            </a: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BP</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网络输入与输出关系</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输入</a:t>
            </a:r>
          </a:p>
          <a:p>
            <a:pPr lvl="1" fontAlgn="base">
              <a:lnSpc>
                <a:spcPct val="100000"/>
              </a:lnSpc>
              <a:spcBef>
                <a:spcPts val="600"/>
              </a:spcBef>
              <a:spcAft>
                <a:spcPct val="0"/>
              </a:spcAft>
              <a:buClr>
                <a:srgbClr val="FF6600"/>
              </a:buClr>
              <a:buSzPct val="60000"/>
              <a:buFont typeface="Wingdings" panose="05000000000000000000" pitchFamily="2" charset="2"/>
              <a:buChar char="l"/>
            </a:pPr>
            <a:endParaRPr lang="zh-CN" altLang="en-US" sz="2200">
              <a:latin typeface="Times New Roman" panose="02020603050405020304" pitchFamily="18" charset="0"/>
              <a:ea typeface="微软雅黑" panose="020B0503020204020204" pitchFamily="34" charset="-122"/>
              <a:sym typeface="Times New Roman" panose="02020603050405020304" pitchFamily="18" charset="0"/>
            </a:endParaRP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输出</a:t>
            </a:r>
          </a:p>
        </p:txBody>
      </p:sp>
      <p:sp>
        <p:nvSpPr>
          <p:cNvPr id="38915" name="Rectangle 4">
            <a:extLst>
              <a:ext uri="{FF2B5EF4-FFF2-40B4-BE49-F238E27FC236}">
                <a16:creationId xmlns:a16="http://schemas.microsoft.com/office/drawing/2014/main" id="{123586E4-5536-455D-9E5D-B6C027E22671}"/>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7892" name="Object 5">
            <a:extLst>
              <a:ext uri="{FF2B5EF4-FFF2-40B4-BE49-F238E27FC236}">
                <a16:creationId xmlns:a16="http://schemas.microsoft.com/office/drawing/2014/main" id="{88402745-B5B5-4EC9-AD52-9A734D9AEFAB}"/>
              </a:ext>
            </a:extLst>
          </p:cNvPr>
          <p:cNvGraphicFramePr>
            <a:graphicFrameLocks noChangeAspect="1"/>
          </p:cNvGraphicFramePr>
          <p:nvPr>
            <p:extLst>
              <p:ext uri="{D42A27DB-BD31-4B8C-83A1-F6EECF244321}">
                <p14:modId xmlns:p14="http://schemas.microsoft.com/office/powerpoint/2010/main" val="1080813469"/>
              </p:ext>
            </p:extLst>
          </p:nvPr>
        </p:nvGraphicFramePr>
        <p:xfrm>
          <a:off x="1979712" y="3682207"/>
          <a:ext cx="3948176" cy="530352"/>
        </p:xfrm>
        <a:graphic>
          <a:graphicData uri="http://schemas.openxmlformats.org/presentationml/2006/ole">
            <mc:AlternateContent xmlns:mc="http://schemas.openxmlformats.org/markup-compatibility/2006">
              <mc:Choice xmlns:v="urn:schemas-microsoft-com:vml" Requires="v">
                <p:oleObj spid="_x0000_s37939" name="Equation" r:id="rId3" imgW="1701800" imgH="228600" progId="Equation.DSMT4">
                  <p:embed/>
                </p:oleObj>
              </mc:Choice>
              <mc:Fallback>
                <p:oleObj name="Equation" r:id="rId3" imgW="17018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682207"/>
                        <a:ext cx="3948176" cy="53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Rectangle 6">
            <a:extLst>
              <a:ext uri="{FF2B5EF4-FFF2-40B4-BE49-F238E27FC236}">
                <a16:creationId xmlns:a16="http://schemas.microsoft.com/office/drawing/2014/main" id="{2D4E90DE-2F83-4E15-922F-34D8E155AB63}"/>
              </a:ext>
            </a:extLst>
          </p:cNvPr>
          <p:cNvSpPr>
            <a:spLocks noChangeArrowheads="1"/>
          </p:cNvSpPr>
          <p:nvPr/>
        </p:nvSpPr>
        <p:spPr bwMode="auto">
          <a:xfrm>
            <a:off x="0" y="30458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7894" name="Object 7">
            <a:extLst>
              <a:ext uri="{FF2B5EF4-FFF2-40B4-BE49-F238E27FC236}">
                <a16:creationId xmlns:a16="http://schemas.microsoft.com/office/drawing/2014/main" id="{2BC66132-921A-447E-A115-66EE4144F92D}"/>
              </a:ext>
            </a:extLst>
          </p:cNvPr>
          <p:cNvGraphicFramePr>
            <a:graphicFrameLocks noChangeAspect="1"/>
          </p:cNvGraphicFramePr>
          <p:nvPr>
            <p:extLst>
              <p:ext uri="{D42A27DB-BD31-4B8C-83A1-F6EECF244321}">
                <p14:modId xmlns:p14="http://schemas.microsoft.com/office/powerpoint/2010/main" val="3259501517"/>
              </p:ext>
            </p:extLst>
          </p:nvPr>
        </p:nvGraphicFramePr>
        <p:xfrm>
          <a:off x="1979712" y="4547560"/>
          <a:ext cx="2950210" cy="905510"/>
        </p:xfrm>
        <a:graphic>
          <a:graphicData uri="http://schemas.openxmlformats.org/presentationml/2006/ole">
            <mc:AlternateContent xmlns:mc="http://schemas.openxmlformats.org/markup-compatibility/2006">
              <mc:Choice xmlns:v="urn:schemas-microsoft-com:vml" Requires="v">
                <p:oleObj spid="_x0000_s37940" name="Equation" r:id="rId5" imgW="1282700" imgH="393700" progId="Equation.DSMT4">
                  <p:embed/>
                </p:oleObj>
              </mc:Choice>
              <mc:Fallback>
                <p:oleObj name="Equation" r:id="rId5" imgW="1282700" imgH="3937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4547560"/>
                        <a:ext cx="2950210"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895" name="Picture 9">
            <a:extLst>
              <a:ext uri="{FF2B5EF4-FFF2-40B4-BE49-F238E27FC236}">
                <a16:creationId xmlns:a16="http://schemas.microsoft.com/office/drawing/2014/main" id="{BFD125C9-C3F8-4316-BE3C-59B81DDF9AD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 r="480"/>
          <a:stretch/>
        </p:blipFill>
        <p:spPr bwMode="auto">
          <a:xfrm>
            <a:off x="4710113" y="690912"/>
            <a:ext cx="3777672" cy="195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3">
            <a:extLst>
              <a:ext uri="{FF2B5EF4-FFF2-40B4-BE49-F238E27FC236}">
                <a16:creationId xmlns:a16="http://schemas.microsoft.com/office/drawing/2014/main" id="{AD533A74-F434-4B00-AED4-9068C26AB381}"/>
              </a:ext>
            </a:extLst>
          </p:cNvPr>
          <p:cNvSpPr txBox="1">
            <a:spLocks noChangeArrowheads="1"/>
          </p:cNvSpPr>
          <p:nvPr/>
        </p:nvSpPr>
        <p:spPr bwMode="auto">
          <a:xfrm>
            <a:off x="755650" y="108000"/>
            <a:ext cx="50038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4 </a:t>
            </a:r>
            <a:r>
              <a:rPr lang="zh-CN" altLang="en-US">
                <a:sym typeface="Times New Roman" panose="02020603050405020304" pitchFamily="18" charset="0"/>
              </a:rPr>
              <a:t>误差</a:t>
            </a:r>
            <a:r>
              <a:rPr lang="zh-CN" altLang="en-US" dirty="0">
                <a:sym typeface="Times New Roman" panose="02020603050405020304" pitchFamily="18" charset="0"/>
              </a:rPr>
              <a:t>反向传播（</a:t>
            </a:r>
            <a:r>
              <a:rPr lang="en-US" altLang="zh-CN" dirty="0">
                <a:sym typeface="Times New Roman" panose="02020603050405020304" pitchFamily="18" charset="0"/>
              </a:rPr>
              <a:t>BP</a:t>
            </a:r>
            <a:r>
              <a:rPr lang="zh-CN" altLang="en-US" dirty="0">
                <a:sym typeface="Times New Roman" panose="02020603050405020304" pitchFamily="18" charset="0"/>
              </a:rPr>
              <a:t>）网络</a:t>
            </a:r>
          </a:p>
        </p:txBody>
      </p:sp>
      <p:pic>
        <p:nvPicPr>
          <p:cNvPr id="11" name="图片 10">
            <a:extLst>
              <a:ext uri="{FF2B5EF4-FFF2-40B4-BE49-F238E27FC236}">
                <a16:creationId xmlns:a16="http://schemas.microsoft.com/office/drawing/2014/main" id="{4290BAB4-A9B9-4054-8170-80AB0296739F}"/>
              </a:ext>
            </a:extLst>
          </p:cNvPr>
          <p:cNvPicPr>
            <a:picLocks noChangeAspect="1"/>
          </p:cNvPicPr>
          <p:nvPr/>
        </p:nvPicPr>
        <p:blipFill>
          <a:blip r:embed="rId9"/>
          <a:stretch>
            <a:fillRect/>
          </a:stretch>
        </p:blipFill>
        <p:spPr>
          <a:xfrm>
            <a:off x="4929922" y="4469403"/>
            <a:ext cx="3977404" cy="2061316"/>
          </a:xfrm>
          <a:prstGeom prst="rect">
            <a:avLst/>
          </a:prstGeom>
        </p:spPr>
      </p:pic>
    </p:spTree>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3ADC2DC6-C3B5-4DFD-B3C5-3317D1EB9EFD}"/>
              </a:ext>
            </a:extLst>
          </p:cNvPr>
          <p:cNvSpPr>
            <a:spLocks noGrp="1" noRot="1" noChangeArrowheads="1"/>
          </p:cNvSpPr>
          <p:nvPr>
            <p:ph type="body" sz="half" idx="4294967295"/>
          </p:nvPr>
        </p:nvSpPr>
        <p:spPr>
          <a:xfrm>
            <a:off x="251519" y="756000"/>
            <a:ext cx="8640000" cy="5556906"/>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学习的过程：</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神经网络在外界输入样本的刺激下不断改变网络的连接权值，以使网络的输出不断地接近期望的输出。</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学习的本质：</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对各连接权值的动态调整</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学习规则：</a:t>
            </a:r>
          </a:p>
          <a:p>
            <a:pPr lvl="1" fontAlgn="base">
              <a:lnSpc>
                <a:spcPct val="150000"/>
              </a:lnSpc>
              <a:spcBef>
                <a:spcPts val="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权值调整规则，即在</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学习过</a:t>
            </a:r>
            <a:endParaRPr lang="en-US" altLang="zh-CN" sz="2200">
              <a:latin typeface="Times New Roman" panose="02020603050405020304" pitchFamily="18" charset="0"/>
              <a:ea typeface="微软雅黑" panose="020B0503020204020204" pitchFamily="34" charset="-122"/>
              <a:sym typeface="Times New Roman" panose="02020603050405020304" pitchFamily="18" charset="0"/>
            </a:endParaRPr>
          </a:p>
          <a:p>
            <a:pPr marL="457200" lvl="1" indent="0" fontAlgn="base">
              <a:lnSpc>
                <a:spcPct val="150000"/>
              </a:lnSpc>
              <a:spcBef>
                <a:spcPts val="0"/>
              </a:spcBef>
              <a:spcAft>
                <a:spcPct val="0"/>
              </a:spcAft>
              <a:buClr>
                <a:srgbClr val="FF6600"/>
              </a:buClr>
              <a:buSzPct val="60000"/>
              <a:buNone/>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   程</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中网络中各神经元</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的连接</a:t>
            </a:r>
            <a:endParaRPr lang="en-US" altLang="zh-CN" sz="2200">
              <a:latin typeface="Times New Roman" panose="02020603050405020304" pitchFamily="18" charset="0"/>
              <a:ea typeface="微软雅黑" panose="020B0503020204020204" pitchFamily="34" charset="-122"/>
              <a:sym typeface="Times New Roman" panose="02020603050405020304" pitchFamily="18" charset="0"/>
            </a:endParaRPr>
          </a:p>
          <a:p>
            <a:pPr marL="457200" lvl="1" indent="0" fontAlgn="base">
              <a:lnSpc>
                <a:spcPct val="150000"/>
              </a:lnSpc>
              <a:spcBef>
                <a:spcPts val="0"/>
              </a:spcBef>
              <a:spcAft>
                <a:spcPct val="0"/>
              </a:spcAft>
              <a:buClr>
                <a:srgbClr val="FF6600"/>
              </a:buClr>
              <a:buSzPct val="60000"/>
              <a:buNone/>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   权变</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化所依据的一定</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的调整</a:t>
            </a:r>
            <a:endParaRPr lang="en-US" altLang="zh-CN" sz="2200">
              <a:latin typeface="Times New Roman" panose="02020603050405020304" pitchFamily="18" charset="0"/>
              <a:ea typeface="微软雅黑" panose="020B0503020204020204" pitchFamily="34" charset="-122"/>
              <a:sym typeface="Times New Roman" panose="02020603050405020304" pitchFamily="18" charset="0"/>
            </a:endParaRPr>
          </a:p>
          <a:p>
            <a:pPr marL="457200" lvl="1" indent="0" fontAlgn="base">
              <a:lnSpc>
                <a:spcPct val="150000"/>
              </a:lnSpc>
              <a:spcBef>
                <a:spcPts val="0"/>
              </a:spcBef>
              <a:spcAft>
                <a:spcPct val="0"/>
              </a:spcAft>
              <a:buClr>
                <a:srgbClr val="FF6600"/>
              </a:buClr>
              <a:buSzPct val="60000"/>
              <a:buNone/>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   规则。</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8915" name="Picture 4">
            <a:extLst>
              <a:ext uri="{FF2B5EF4-FFF2-40B4-BE49-F238E27FC236}">
                <a16:creationId xmlns:a16="http://schemas.microsoft.com/office/drawing/2014/main" id="{DA5EB869-D42E-444D-93FD-6727A6AAD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999" y="2708920"/>
            <a:ext cx="4681001" cy="319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3">
            <a:extLst>
              <a:ext uri="{FF2B5EF4-FFF2-40B4-BE49-F238E27FC236}">
                <a16:creationId xmlns:a16="http://schemas.microsoft.com/office/drawing/2014/main" id="{FF0DF964-637A-408F-985B-23D723EE0CE9}"/>
              </a:ext>
            </a:extLst>
          </p:cNvPr>
          <p:cNvSpPr txBox="1">
            <a:spLocks noChangeArrowheads="1"/>
          </p:cNvSpPr>
          <p:nvPr/>
        </p:nvSpPr>
        <p:spPr bwMode="auto">
          <a:xfrm>
            <a:off x="755650" y="108000"/>
            <a:ext cx="50038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4 </a:t>
            </a:r>
            <a:r>
              <a:rPr lang="zh-CN" altLang="en-US">
                <a:sym typeface="Times New Roman" panose="02020603050405020304" pitchFamily="18" charset="0"/>
              </a:rPr>
              <a:t>误差</a:t>
            </a:r>
            <a:r>
              <a:rPr lang="zh-CN" altLang="en-US" dirty="0">
                <a:sym typeface="Times New Roman" panose="02020603050405020304" pitchFamily="18" charset="0"/>
              </a:rPr>
              <a:t>反向传播（</a:t>
            </a:r>
            <a:r>
              <a:rPr lang="en-US" altLang="zh-CN" dirty="0">
                <a:sym typeface="Times New Roman" panose="02020603050405020304" pitchFamily="18" charset="0"/>
              </a:rPr>
              <a:t>BP</a:t>
            </a:r>
            <a:r>
              <a:rPr lang="zh-CN" altLang="en-US" dirty="0">
                <a:sym typeface="Times New Roman" panose="02020603050405020304" pitchFamily="18" charset="0"/>
              </a:rPr>
              <a:t>）网络</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4" presetClass="entr" presetSubtype="0" fill="hold" grpId="0" nodeType="clickEffect">
                                  <p:stCondLst>
                                    <p:cond delay="0"/>
                                  </p:stCondLst>
                                  <p:childTnLst>
                                    <p:set>
                                      <p:cBhvr>
                                        <p:cTn id="6" dur="0"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anim calcmode="lin" valueType="num">
                                      <p:cBhvr>
                                        <p:cTn id="8"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95">
                                            <p:txEl>
                                              <p:pRg st="0" end="0"/>
                                            </p:txEl>
                                          </p:spTgt>
                                        </p:tgtEl>
                                        <p:attrNameLst>
                                          <p:attrName>ppt_y</p:attrName>
                                        </p:attrNameLst>
                                      </p:cBhvr>
                                      <p:tavLst>
                                        <p:tav tm="0">
                                          <p:val>
                                            <p:strVal val="#ppt_y+.05"/>
                                          </p:val>
                                        </p:tav>
                                        <p:tav tm="100000">
                                          <p:val>
                                            <p:strVal val="#ppt_y"/>
                                          </p:val>
                                        </p:tav>
                                      </p:tavLst>
                                    </p:anim>
                                  </p:childTnLst>
                                </p:cTn>
                              </p:par>
                              <p:par>
                                <p:cTn id="10" presetID="44" presetClass="entr" presetSubtype="0" fill="hold" grpId="0" nodeType="withEffect">
                                  <p:stCondLst>
                                    <p:cond delay="0"/>
                                  </p:stCondLst>
                                  <p:childTnLst>
                                    <p:set>
                                      <p:cBhvr>
                                        <p:cTn id="11" dur="0" fill="hold">
                                          <p:stCondLst>
                                            <p:cond delay="0"/>
                                          </p:stCondLst>
                                        </p:cTn>
                                        <p:tgtEl>
                                          <p:spTgt spid="8195">
                                            <p:txEl>
                                              <p:pRg st="1" end="1"/>
                                            </p:txEl>
                                          </p:spTgt>
                                        </p:tgtEl>
                                        <p:attrNameLst>
                                          <p:attrName>style.visibility</p:attrName>
                                        </p:attrNameLst>
                                      </p:cBhvr>
                                      <p:to>
                                        <p:strVal val="visible"/>
                                      </p:to>
                                    </p:set>
                                    <p:animEffect transition="in" filter="fade">
                                      <p:cBhvr>
                                        <p:cTn id="12" dur="500"/>
                                        <p:tgtEl>
                                          <p:spTgt spid="8195">
                                            <p:txEl>
                                              <p:pRg st="1" end="1"/>
                                            </p:txEl>
                                          </p:spTgt>
                                        </p:tgtEl>
                                      </p:cBhvr>
                                    </p:animEffect>
                                    <p:anim calcmode="lin" valueType="num">
                                      <p:cBhvr>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95">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4" presetClass="entr" presetSubtype="0" fill="hold" grpId="0" nodeType="clickEffect">
                                  <p:stCondLst>
                                    <p:cond delay="0"/>
                                  </p:stCondLst>
                                  <p:childTnLst>
                                    <p:set>
                                      <p:cBhvr>
                                        <p:cTn id="18" dur="0" fill="hold">
                                          <p:stCondLst>
                                            <p:cond delay="0"/>
                                          </p:stCondLst>
                                        </p:cTn>
                                        <p:tgtEl>
                                          <p:spTgt spid="8195">
                                            <p:txEl>
                                              <p:pRg st="2" end="2"/>
                                            </p:txEl>
                                          </p:spTgt>
                                        </p:tgtEl>
                                        <p:attrNameLst>
                                          <p:attrName>style.visibility</p:attrName>
                                        </p:attrNameLst>
                                      </p:cBhvr>
                                      <p:to>
                                        <p:strVal val="visible"/>
                                      </p:to>
                                    </p:set>
                                    <p:animEffect transition="in" filter="fade">
                                      <p:cBhvr>
                                        <p:cTn id="19" dur="500"/>
                                        <p:tgtEl>
                                          <p:spTgt spid="8195">
                                            <p:txEl>
                                              <p:pRg st="2" end="2"/>
                                            </p:txEl>
                                          </p:spTgt>
                                        </p:tgtEl>
                                      </p:cBhvr>
                                    </p:animEffect>
                                    <p:anim calcmode="lin" valueType="num">
                                      <p:cBhvr>
                                        <p:cTn id="20"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8195">
                                            <p:txEl>
                                              <p:pRg st="2" end="2"/>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0" fill="hold">
                                          <p:stCondLst>
                                            <p:cond delay="0"/>
                                          </p:stCondLst>
                                        </p:cTn>
                                        <p:tgtEl>
                                          <p:spTgt spid="8195">
                                            <p:txEl>
                                              <p:pRg st="3" end="3"/>
                                            </p:txEl>
                                          </p:spTgt>
                                        </p:tgtEl>
                                        <p:attrNameLst>
                                          <p:attrName>style.visibility</p:attrName>
                                        </p:attrNameLst>
                                      </p:cBhvr>
                                      <p:to>
                                        <p:strVal val="visible"/>
                                      </p:to>
                                    </p:set>
                                    <p:animEffect transition="in" filter="fade">
                                      <p:cBhvr>
                                        <p:cTn id="24" dur="500"/>
                                        <p:tgtEl>
                                          <p:spTgt spid="8195">
                                            <p:txEl>
                                              <p:pRg st="3" end="3"/>
                                            </p:txEl>
                                          </p:spTgt>
                                        </p:tgtEl>
                                      </p:cBhvr>
                                    </p:animEffect>
                                    <p:anim calcmode="lin" valueType="num">
                                      <p:cBhvr>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8195">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4" presetClass="entr" presetSubtype="0" fill="hold" grpId="0" nodeType="clickEffect">
                                  <p:stCondLst>
                                    <p:cond delay="0"/>
                                  </p:stCondLst>
                                  <p:childTnLst>
                                    <p:set>
                                      <p:cBhvr>
                                        <p:cTn id="30" dur="0" fill="hold">
                                          <p:stCondLst>
                                            <p:cond delay="0"/>
                                          </p:stCondLst>
                                        </p:cTn>
                                        <p:tgtEl>
                                          <p:spTgt spid="8195">
                                            <p:txEl>
                                              <p:pRg st="4" end="4"/>
                                            </p:txEl>
                                          </p:spTgt>
                                        </p:tgtEl>
                                        <p:attrNameLst>
                                          <p:attrName>style.visibility</p:attrName>
                                        </p:attrNameLst>
                                      </p:cBhvr>
                                      <p:to>
                                        <p:strVal val="visible"/>
                                      </p:to>
                                    </p:set>
                                    <p:animEffect transition="in" filter="fade">
                                      <p:cBhvr>
                                        <p:cTn id="31" dur="500"/>
                                        <p:tgtEl>
                                          <p:spTgt spid="8195">
                                            <p:txEl>
                                              <p:pRg st="4" end="4"/>
                                            </p:txEl>
                                          </p:spTgt>
                                        </p:tgtEl>
                                      </p:cBhvr>
                                    </p:animEffect>
                                    <p:anim calcmode="lin" valueType="num">
                                      <p:cBhvr>
                                        <p:cTn id="32"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8195">
                                            <p:txEl>
                                              <p:pRg st="4" end="4"/>
                                            </p:txEl>
                                          </p:spTgt>
                                        </p:tgtEl>
                                        <p:attrNameLst>
                                          <p:attrName>ppt_y</p:attrName>
                                        </p:attrNameLst>
                                      </p:cBhvr>
                                      <p:tavLst>
                                        <p:tav tm="0">
                                          <p:val>
                                            <p:strVal val="#ppt_y+.05"/>
                                          </p:val>
                                        </p:tav>
                                        <p:tav tm="100000">
                                          <p:val>
                                            <p:strVal val="#ppt_y"/>
                                          </p:val>
                                        </p:tav>
                                      </p:tavLst>
                                    </p:anim>
                                  </p:childTnLst>
                                </p:cTn>
                              </p:par>
                              <p:par>
                                <p:cTn id="34" presetID="44" presetClass="entr" presetSubtype="0" fill="hold" grpId="0" nodeType="withEffect">
                                  <p:stCondLst>
                                    <p:cond delay="0"/>
                                  </p:stCondLst>
                                  <p:childTnLst>
                                    <p:set>
                                      <p:cBhvr>
                                        <p:cTn id="35" dur="0" fill="hold">
                                          <p:stCondLst>
                                            <p:cond delay="0"/>
                                          </p:stCondLst>
                                        </p:cTn>
                                        <p:tgtEl>
                                          <p:spTgt spid="8195">
                                            <p:txEl>
                                              <p:pRg st="5" end="5"/>
                                            </p:txEl>
                                          </p:spTgt>
                                        </p:tgtEl>
                                        <p:attrNameLst>
                                          <p:attrName>style.visibility</p:attrName>
                                        </p:attrNameLst>
                                      </p:cBhvr>
                                      <p:to>
                                        <p:strVal val="visible"/>
                                      </p:to>
                                    </p:set>
                                    <p:animEffect transition="in" filter="fade">
                                      <p:cBhvr>
                                        <p:cTn id="36" dur="500"/>
                                        <p:tgtEl>
                                          <p:spTgt spid="8195">
                                            <p:txEl>
                                              <p:pRg st="5" end="5"/>
                                            </p:txEl>
                                          </p:spTgt>
                                        </p:tgtEl>
                                      </p:cBhvr>
                                    </p:animEffect>
                                    <p:anim calcmode="lin" valueType="num">
                                      <p:cBhvr>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8195">
                                            <p:txEl>
                                              <p:pRg st="5" end="5"/>
                                            </p:txEl>
                                          </p:spTgt>
                                        </p:tgtEl>
                                        <p:attrNameLst>
                                          <p:attrName>ppt_y</p:attrName>
                                        </p:attrNameLst>
                                      </p:cBhvr>
                                      <p:tavLst>
                                        <p:tav tm="0">
                                          <p:val>
                                            <p:strVal val="#ppt_y+.05"/>
                                          </p:val>
                                        </p:tav>
                                        <p:tav tm="100000">
                                          <p:val>
                                            <p:strVal val="#ppt_y"/>
                                          </p:val>
                                        </p:tav>
                                      </p:tavLst>
                                    </p:anim>
                                  </p:childTnLst>
                                </p:cTn>
                              </p:par>
                              <p:par>
                                <p:cTn id="39" presetID="44" presetClass="entr" presetSubtype="0" fill="hold" grpId="0" nodeType="withEffect">
                                  <p:stCondLst>
                                    <p:cond delay="0"/>
                                  </p:stCondLst>
                                  <p:childTnLst>
                                    <p:set>
                                      <p:cBhvr>
                                        <p:cTn id="40" dur="0" fill="hold">
                                          <p:stCondLst>
                                            <p:cond delay="0"/>
                                          </p:stCondLst>
                                        </p:cTn>
                                        <p:tgtEl>
                                          <p:spTgt spid="8195">
                                            <p:txEl>
                                              <p:pRg st="6" end="6"/>
                                            </p:txEl>
                                          </p:spTgt>
                                        </p:tgtEl>
                                        <p:attrNameLst>
                                          <p:attrName>style.visibility</p:attrName>
                                        </p:attrNameLst>
                                      </p:cBhvr>
                                      <p:to>
                                        <p:strVal val="visible"/>
                                      </p:to>
                                    </p:set>
                                    <p:animEffect transition="in" filter="fade">
                                      <p:cBhvr>
                                        <p:cTn id="41" dur="500"/>
                                        <p:tgtEl>
                                          <p:spTgt spid="8195">
                                            <p:txEl>
                                              <p:pRg st="6" end="6"/>
                                            </p:txEl>
                                          </p:spTgt>
                                        </p:tgtEl>
                                      </p:cBhvr>
                                    </p:animEffect>
                                    <p:anim calcmode="lin" valueType="num">
                                      <p:cBhvr>
                                        <p:cTn id="42"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8195">
                                            <p:txEl>
                                              <p:pRg st="6" end="6"/>
                                            </p:txEl>
                                          </p:spTgt>
                                        </p:tgtEl>
                                        <p:attrNameLst>
                                          <p:attrName>ppt_y</p:attrName>
                                        </p:attrNameLst>
                                      </p:cBhvr>
                                      <p:tavLst>
                                        <p:tav tm="0">
                                          <p:val>
                                            <p:strVal val="#ppt_y+.05"/>
                                          </p:val>
                                        </p:tav>
                                        <p:tav tm="100000">
                                          <p:val>
                                            <p:strVal val="#ppt_y"/>
                                          </p:val>
                                        </p:tav>
                                      </p:tavLst>
                                    </p:anim>
                                  </p:childTnLst>
                                </p:cTn>
                              </p:par>
                              <p:par>
                                <p:cTn id="44" presetID="44" presetClass="entr" presetSubtype="0" fill="hold" grpId="0" nodeType="withEffect">
                                  <p:stCondLst>
                                    <p:cond delay="0"/>
                                  </p:stCondLst>
                                  <p:childTnLst>
                                    <p:set>
                                      <p:cBhvr>
                                        <p:cTn id="45" dur="0" fill="hold">
                                          <p:stCondLst>
                                            <p:cond delay="0"/>
                                          </p:stCondLst>
                                        </p:cTn>
                                        <p:tgtEl>
                                          <p:spTgt spid="8195">
                                            <p:txEl>
                                              <p:pRg st="7" end="7"/>
                                            </p:txEl>
                                          </p:spTgt>
                                        </p:tgtEl>
                                        <p:attrNameLst>
                                          <p:attrName>style.visibility</p:attrName>
                                        </p:attrNameLst>
                                      </p:cBhvr>
                                      <p:to>
                                        <p:strVal val="visible"/>
                                      </p:to>
                                    </p:set>
                                    <p:animEffect transition="in" filter="fade">
                                      <p:cBhvr>
                                        <p:cTn id="46" dur="500"/>
                                        <p:tgtEl>
                                          <p:spTgt spid="8195">
                                            <p:txEl>
                                              <p:pRg st="7" end="7"/>
                                            </p:txEl>
                                          </p:spTgt>
                                        </p:tgtEl>
                                      </p:cBhvr>
                                    </p:animEffect>
                                    <p:anim calcmode="lin" valueType="num">
                                      <p:cBhvr>
                                        <p:cTn id="47"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p:cTn id="48" dur="500" fill="hold"/>
                                        <p:tgtEl>
                                          <p:spTgt spid="8195">
                                            <p:txEl>
                                              <p:pRg st="7" end="7"/>
                                            </p:txEl>
                                          </p:spTgt>
                                        </p:tgtEl>
                                        <p:attrNameLst>
                                          <p:attrName>ppt_y</p:attrName>
                                        </p:attrNameLst>
                                      </p:cBhvr>
                                      <p:tavLst>
                                        <p:tav tm="0">
                                          <p:val>
                                            <p:strVal val="#ppt_y+.05"/>
                                          </p:val>
                                        </p:tav>
                                        <p:tav tm="100000">
                                          <p:val>
                                            <p:strVal val="#ppt_y"/>
                                          </p:val>
                                        </p:tav>
                                      </p:tavLst>
                                    </p:anim>
                                  </p:childTnLst>
                                </p:cTn>
                              </p:par>
                              <p:par>
                                <p:cTn id="49" presetID="44" presetClass="entr" presetSubtype="0" fill="hold" grpId="0" nodeType="withEffect">
                                  <p:stCondLst>
                                    <p:cond delay="0"/>
                                  </p:stCondLst>
                                  <p:childTnLst>
                                    <p:set>
                                      <p:cBhvr>
                                        <p:cTn id="50" dur="0" fill="hold">
                                          <p:stCondLst>
                                            <p:cond delay="0"/>
                                          </p:stCondLst>
                                        </p:cTn>
                                        <p:tgtEl>
                                          <p:spTgt spid="8195">
                                            <p:txEl>
                                              <p:pRg st="8" end="8"/>
                                            </p:txEl>
                                          </p:spTgt>
                                        </p:tgtEl>
                                        <p:attrNameLst>
                                          <p:attrName>style.visibility</p:attrName>
                                        </p:attrNameLst>
                                      </p:cBhvr>
                                      <p:to>
                                        <p:strVal val="visible"/>
                                      </p:to>
                                    </p:set>
                                    <p:animEffect transition="in" filter="fade">
                                      <p:cBhvr>
                                        <p:cTn id="51" dur="500"/>
                                        <p:tgtEl>
                                          <p:spTgt spid="8195">
                                            <p:txEl>
                                              <p:pRg st="8" end="8"/>
                                            </p:txEl>
                                          </p:spTgt>
                                        </p:tgtEl>
                                      </p:cBhvr>
                                    </p:animEffect>
                                    <p:anim calcmode="lin" valueType="num">
                                      <p:cBhvr>
                                        <p:cTn id="52"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p:cTn id="53" dur="500" fill="hold"/>
                                        <p:tgtEl>
                                          <p:spTgt spid="8195">
                                            <p:txEl>
                                              <p:pRg st="8" end="8"/>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8CD6B90E-D1BD-41E6-AC1D-2FFE87788A73}"/>
              </a:ext>
            </a:extLst>
          </p:cNvPr>
          <p:cNvSpPr>
            <a:spLocks noGrp="1" noRot="1" noChangeArrowheads="1"/>
          </p:cNvSpPr>
          <p:nvPr>
            <p:ph idx="4294967295"/>
          </p:nvPr>
        </p:nvSpPr>
        <p:spPr>
          <a:xfrm>
            <a:off x="251520" y="756000"/>
            <a:ext cx="8299450" cy="3962110"/>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学习的类型：监督式学习</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核心思想：</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将输出误差以</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某种形式</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通过隐层向输入层逐层反传</a:t>
            </a:r>
          </a:p>
          <a:p>
            <a:pPr lvl="3"/>
            <a:endParaRPr lang="zh-CN" altLang="en-US" dirty="0">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学习的过程：</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信号</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的正向传播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误差的反向传播</a:t>
            </a:r>
          </a:p>
        </p:txBody>
      </p:sp>
      <p:sp>
        <p:nvSpPr>
          <p:cNvPr id="9220" name="Text Box 4">
            <a:extLst>
              <a:ext uri="{FF2B5EF4-FFF2-40B4-BE49-F238E27FC236}">
                <a16:creationId xmlns:a16="http://schemas.microsoft.com/office/drawing/2014/main" id="{31C036C5-18D0-424C-B1D2-F9A7C026938F}"/>
              </a:ext>
            </a:extLst>
          </p:cNvPr>
          <p:cNvSpPr txBox="1">
            <a:spLocks noChangeArrowheads="1"/>
          </p:cNvSpPr>
          <p:nvPr/>
        </p:nvSpPr>
        <p:spPr bwMode="auto">
          <a:xfrm>
            <a:off x="997843" y="2718465"/>
            <a:ext cx="3505200" cy="861774"/>
          </a:xfrm>
          <a:prstGeom prst="rect">
            <a:avLst/>
          </a:prstGeom>
          <a:solidFill>
            <a:schemeClr val="bg1">
              <a:lumMod val="95000"/>
            </a:schemeClr>
          </a:solidFill>
          <a:ln w="19050">
            <a:solidFill>
              <a:srgbClr val="13548C"/>
            </a:solidFill>
            <a:miter lim="800000"/>
            <a:headEnd/>
            <a:tailEnd/>
          </a:ln>
          <a:effectLst/>
        </p:spPr>
        <p:txBody>
          <a:bodyPr>
            <a:noAutofit/>
          </a:bodyPr>
          <a:lstStyle>
            <a:lvl1pPr>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eaLnBrk="1" hangingPunct="1">
              <a:spcBef>
                <a:spcPct val="50000"/>
              </a:spcBef>
              <a:buClr>
                <a:schemeClr val="bg1"/>
              </a:buClr>
              <a:buFont typeface="Wingdings" pitchFamily="2" charset="2"/>
              <a:buNone/>
              <a:defRPr/>
            </a:pP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将误差分摊给各层的所有单元</a:t>
            </a:r>
            <a:endParaRPr lang="en-US" altLang="zh-CN" sz="200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spcBef>
                <a:spcPct val="50000"/>
              </a:spcBef>
              <a:buClr>
                <a:schemeClr val="bg1"/>
              </a:buClr>
              <a:buFont typeface="Wingdings" pitchFamily="2" charset="2"/>
              <a:buNone/>
              <a:defRPr/>
            </a:pP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 </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各层单元的误差信号</a:t>
            </a:r>
          </a:p>
        </p:txBody>
      </p:sp>
      <p:sp>
        <p:nvSpPr>
          <p:cNvPr id="9221" name="Text Box 5">
            <a:extLst>
              <a:ext uri="{FF2B5EF4-FFF2-40B4-BE49-F238E27FC236}">
                <a16:creationId xmlns:a16="http://schemas.microsoft.com/office/drawing/2014/main" id="{2E2BF119-8CD0-426C-AF1A-1057FFDDFDDE}"/>
              </a:ext>
            </a:extLst>
          </p:cNvPr>
          <p:cNvSpPr txBox="1">
            <a:spLocks noChangeArrowheads="1"/>
          </p:cNvSpPr>
          <p:nvPr/>
        </p:nvSpPr>
        <p:spPr bwMode="auto">
          <a:xfrm>
            <a:off x="5346349" y="2718465"/>
            <a:ext cx="2047354" cy="861774"/>
          </a:xfrm>
          <a:prstGeom prst="rect">
            <a:avLst/>
          </a:prstGeom>
          <a:solidFill>
            <a:schemeClr val="bg1">
              <a:lumMod val="95000"/>
            </a:schemeClr>
          </a:solidFill>
          <a:ln w="19050">
            <a:solidFill>
              <a:srgbClr val="13548C"/>
            </a:solidFill>
            <a:miter lim="800000"/>
            <a:headEnd/>
            <a:tailEnd/>
          </a:ln>
          <a:effectLst/>
        </p:spPr>
        <p:txBody>
          <a:bodyPr wrap="square" anchor="ctr">
            <a:noAutofit/>
          </a:bodyPr>
          <a:lstStyle>
            <a:defPPr>
              <a:defRPr lang="zh-CN"/>
            </a:defPPr>
            <a:lvl1pPr eaLnBrk="1" hangingPunct="1">
              <a:spcBef>
                <a:spcPct val="50000"/>
              </a:spcBef>
              <a:buClr>
                <a:schemeClr val="bg1"/>
              </a:buClr>
              <a:buFont typeface="Wingdings" pitchFamily="2" charset="2"/>
              <a:buNone/>
              <a:defRPr sz="2000">
                <a:latin typeface="Times New Roman" panose="02020603050405020304" pitchFamily="18" charset="0"/>
                <a:ea typeface="微软雅黑" panose="020B0503020204020204" pitchFamily="34" charset="-122"/>
              </a:defRPr>
            </a:lvl1pPr>
            <a:lvl2pPr>
              <a:defRPr sz="2800">
                <a:latin typeface="Arial" charset="0"/>
                <a:ea typeface="楷体_GB2312" pitchFamily="49" charset="-122"/>
              </a:defRPr>
            </a:lvl2pPr>
            <a:lvl3pPr>
              <a:defRPr sz="2400">
                <a:latin typeface="Arial" charset="0"/>
                <a:ea typeface="楷体_GB2312" pitchFamily="49" charset="-122"/>
              </a:defRPr>
            </a:lvl3pPr>
            <a:lvl4pPr>
              <a:defRPr sz="2000">
                <a:latin typeface="Arial" charset="0"/>
                <a:ea typeface="楷体_GB2312" pitchFamily="49" charset="-122"/>
              </a:defRPr>
            </a:lvl4pPr>
            <a:lvl5pPr>
              <a:defRPr sz="2000">
                <a:latin typeface="Arial" charset="0"/>
                <a:ea typeface="楷体_GB2312" pitchFamily="49" charset="-122"/>
              </a:defRPr>
            </a:lvl5pPr>
            <a:lvl6pPr eaLnBrk="0" hangingPunct="0">
              <a:defRPr sz="2000">
                <a:latin typeface="Arial" charset="0"/>
                <a:ea typeface="楷体_GB2312" pitchFamily="49" charset="-122"/>
              </a:defRPr>
            </a:lvl6pPr>
            <a:lvl7pPr eaLnBrk="0" hangingPunct="0">
              <a:defRPr sz="2000">
                <a:latin typeface="Arial" charset="0"/>
                <a:ea typeface="楷体_GB2312" pitchFamily="49" charset="-122"/>
              </a:defRPr>
            </a:lvl7pPr>
            <a:lvl8pPr eaLnBrk="0" hangingPunct="0">
              <a:defRPr sz="2000">
                <a:latin typeface="Arial" charset="0"/>
                <a:ea typeface="楷体_GB2312" pitchFamily="49" charset="-122"/>
              </a:defRPr>
            </a:lvl8pPr>
            <a:lvl9pPr eaLnBrk="0" hangingPunct="0">
              <a:defRPr sz="2000">
                <a:latin typeface="Arial" charset="0"/>
                <a:ea typeface="楷体_GB2312" pitchFamily="49" charset="-122"/>
              </a:defRPr>
            </a:lvl9pPr>
          </a:lstStyle>
          <a:p>
            <a:pPr algn="ctr"/>
            <a:r>
              <a:rPr lang="zh-CN" altLang="en-US">
                <a:sym typeface="Times New Roman" panose="02020603050405020304" pitchFamily="18" charset="0"/>
              </a:rPr>
              <a:t>修正各单元权值</a:t>
            </a:r>
          </a:p>
        </p:txBody>
      </p:sp>
      <p:sp>
        <p:nvSpPr>
          <p:cNvPr id="9223" name="AutoShape 7">
            <a:extLst>
              <a:ext uri="{FF2B5EF4-FFF2-40B4-BE49-F238E27FC236}">
                <a16:creationId xmlns:a16="http://schemas.microsoft.com/office/drawing/2014/main" id="{DC3C023B-9485-4B88-9608-CC2F4A8BD5F2}"/>
              </a:ext>
            </a:extLst>
          </p:cNvPr>
          <p:cNvSpPr>
            <a:spLocks noChangeArrowheads="1"/>
          </p:cNvSpPr>
          <p:nvPr/>
        </p:nvSpPr>
        <p:spPr bwMode="auto">
          <a:xfrm>
            <a:off x="4572000" y="2996952"/>
            <a:ext cx="674484" cy="304800"/>
          </a:xfrm>
          <a:prstGeom prst="rightArrow">
            <a:avLst/>
          </a:prstGeom>
          <a:solidFill>
            <a:srgbClr val="FF6600"/>
          </a:solidFill>
          <a:ln w="9525">
            <a:no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9943" name="Picture 4">
            <a:extLst>
              <a:ext uri="{FF2B5EF4-FFF2-40B4-BE49-F238E27FC236}">
                <a16:creationId xmlns:a16="http://schemas.microsoft.com/office/drawing/2014/main" id="{EDB54F91-FB6C-4561-9CAF-C19E91951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066" y="4100889"/>
            <a:ext cx="3931275" cy="268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3">
            <a:extLst>
              <a:ext uri="{FF2B5EF4-FFF2-40B4-BE49-F238E27FC236}">
                <a16:creationId xmlns:a16="http://schemas.microsoft.com/office/drawing/2014/main" id="{E2D12FEB-1E41-4C64-8645-464737892294}"/>
              </a:ext>
            </a:extLst>
          </p:cNvPr>
          <p:cNvSpPr txBox="1">
            <a:spLocks noChangeArrowheads="1"/>
          </p:cNvSpPr>
          <p:nvPr/>
        </p:nvSpPr>
        <p:spPr bwMode="auto">
          <a:xfrm>
            <a:off x="755650" y="108000"/>
            <a:ext cx="50038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4 </a:t>
            </a:r>
            <a:r>
              <a:rPr lang="zh-CN" altLang="en-US">
                <a:sym typeface="Times New Roman" panose="02020603050405020304" pitchFamily="18" charset="0"/>
              </a:rPr>
              <a:t>误差</a:t>
            </a:r>
            <a:r>
              <a:rPr lang="zh-CN" altLang="en-US" dirty="0">
                <a:sym typeface="Times New Roman" panose="02020603050405020304" pitchFamily="18" charset="0"/>
              </a:rPr>
              <a:t>反向传播（</a:t>
            </a:r>
            <a:r>
              <a:rPr lang="en-US" altLang="zh-CN" dirty="0">
                <a:sym typeface="Times New Roman" panose="02020603050405020304" pitchFamily="18" charset="0"/>
              </a:rPr>
              <a:t>BP</a:t>
            </a:r>
            <a:r>
              <a:rPr lang="zh-CN" altLang="en-US" dirty="0">
                <a:sym typeface="Times New Roman" panose="02020603050405020304" pitchFamily="18" charset="0"/>
              </a:rPr>
              <a:t>）网络</a:t>
            </a:r>
          </a:p>
        </p:txBody>
      </p:sp>
      <p:sp>
        <p:nvSpPr>
          <p:cNvPr id="10" name="AutoShape 7">
            <a:extLst>
              <a:ext uri="{FF2B5EF4-FFF2-40B4-BE49-F238E27FC236}">
                <a16:creationId xmlns:a16="http://schemas.microsoft.com/office/drawing/2014/main" id="{EDDDED4B-0124-49A9-8E0E-D55D67A0CB77}"/>
              </a:ext>
            </a:extLst>
          </p:cNvPr>
          <p:cNvSpPr>
            <a:spLocks noChangeArrowheads="1"/>
          </p:cNvSpPr>
          <p:nvPr/>
        </p:nvSpPr>
        <p:spPr bwMode="auto">
          <a:xfrm>
            <a:off x="3076687" y="4320143"/>
            <a:ext cx="674484" cy="304800"/>
          </a:xfrm>
          <a:prstGeom prst="rightArrow">
            <a:avLst/>
          </a:prstGeom>
          <a:solidFill>
            <a:srgbClr val="FF6600"/>
          </a:solidFill>
          <a:ln w="9525">
            <a:no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anim calcmode="lin" valueType="num">
                                      <p:cBhvr>
                                        <p:cTn id="8"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2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219">
                                            <p:txEl>
                                              <p:pRg st="1" end="1"/>
                                            </p:txEl>
                                          </p:spTgt>
                                        </p:tgtEl>
                                        <p:attrNameLst>
                                          <p:attrName>style.visibility</p:attrName>
                                        </p:attrNameLst>
                                      </p:cBhvr>
                                      <p:to>
                                        <p:strVal val="visible"/>
                                      </p:to>
                                    </p:set>
                                    <p:animEffect transition="in" filter="fade">
                                      <p:cBhvr>
                                        <p:cTn id="14" dur="500"/>
                                        <p:tgtEl>
                                          <p:spTgt spid="9219">
                                            <p:txEl>
                                              <p:pRg st="1" end="1"/>
                                            </p:txEl>
                                          </p:spTgt>
                                        </p:tgtEl>
                                      </p:cBhvr>
                                    </p:animEffect>
                                    <p:anim calcmode="lin" valueType="num">
                                      <p:cBhvr>
                                        <p:cTn id="15"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92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219">
                                            <p:txEl>
                                              <p:pRg st="2" end="2"/>
                                            </p:txEl>
                                          </p:spTgt>
                                        </p:tgtEl>
                                        <p:attrNameLst>
                                          <p:attrName>style.visibility</p:attrName>
                                        </p:attrNameLst>
                                      </p:cBhvr>
                                      <p:to>
                                        <p:strVal val="visible"/>
                                      </p:to>
                                    </p:set>
                                    <p:animEffect transition="in" filter="fade">
                                      <p:cBhvr>
                                        <p:cTn id="21" dur="500"/>
                                        <p:tgtEl>
                                          <p:spTgt spid="9219">
                                            <p:txEl>
                                              <p:pRg st="2" end="2"/>
                                            </p:txEl>
                                          </p:spTgt>
                                        </p:tgtEl>
                                      </p:cBhvr>
                                    </p:animEffect>
                                    <p:anim calcmode="lin" valueType="num">
                                      <p:cBhvr>
                                        <p:cTn id="22"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92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220"/>
                                        </p:tgtEl>
                                        <p:attrNameLst>
                                          <p:attrName>style.visibility</p:attrName>
                                        </p:attrNameLst>
                                      </p:cBhvr>
                                      <p:to>
                                        <p:strVal val="visible"/>
                                      </p:to>
                                    </p:set>
                                    <p:animEffect transition="in" filter="wipe(left)">
                                      <p:cBhvr>
                                        <p:cTn id="28" dur="500"/>
                                        <p:tgtEl>
                                          <p:spTgt spid="92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223"/>
                                        </p:tgtEl>
                                        <p:attrNameLst>
                                          <p:attrName>style.visibility</p:attrName>
                                        </p:attrNameLst>
                                      </p:cBhvr>
                                      <p:to>
                                        <p:strVal val="visible"/>
                                      </p:to>
                                    </p:set>
                                    <p:animEffect transition="in" filter="wipe(left)">
                                      <p:cBhvr>
                                        <p:cTn id="33" dur="500"/>
                                        <p:tgtEl>
                                          <p:spTgt spid="92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221"/>
                                        </p:tgtEl>
                                        <p:attrNameLst>
                                          <p:attrName>style.visibility</p:attrName>
                                        </p:attrNameLst>
                                      </p:cBhvr>
                                      <p:to>
                                        <p:strVal val="visible"/>
                                      </p:to>
                                    </p:set>
                                    <p:animEffect transition="in" filter="wipe(left)">
                                      <p:cBhvr>
                                        <p:cTn id="38" dur="500"/>
                                        <p:tgtEl>
                                          <p:spTgt spid="922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219">
                                            <p:txEl>
                                              <p:pRg st="5" end="5"/>
                                            </p:txEl>
                                          </p:spTgt>
                                        </p:tgtEl>
                                        <p:attrNameLst>
                                          <p:attrName>style.visibility</p:attrName>
                                        </p:attrNameLst>
                                      </p:cBhvr>
                                      <p:to>
                                        <p:strVal val="visible"/>
                                      </p:to>
                                    </p:set>
                                    <p:animEffect transition="in" filter="fade">
                                      <p:cBhvr>
                                        <p:cTn id="43" dur="500"/>
                                        <p:tgtEl>
                                          <p:spTgt spid="9219">
                                            <p:txEl>
                                              <p:pRg st="5" end="5"/>
                                            </p:txEl>
                                          </p:spTgt>
                                        </p:tgtEl>
                                      </p:cBhvr>
                                    </p:animEffect>
                                    <p:anim calcmode="lin" valueType="num">
                                      <p:cBhvr>
                                        <p:cTn id="44"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92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219">
                                            <p:txEl>
                                              <p:pRg st="6" end="6"/>
                                            </p:txEl>
                                          </p:spTgt>
                                        </p:tgtEl>
                                        <p:attrNameLst>
                                          <p:attrName>style.visibility</p:attrName>
                                        </p:attrNameLst>
                                      </p:cBhvr>
                                      <p:to>
                                        <p:strVal val="visible"/>
                                      </p:to>
                                    </p:set>
                                    <p:animEffect transition="in" filter="fade">
                                      <p:cBhvr>
                                        <p:cTn id="50" dur="500"/>
                                        <p:tgtEl>
                                          <p:spTgt spid="9219">
                                            <p:txEl>
                                              <p:pRg st="6" end="6"/>
                                            </p:txEl>
                                          </p:spTgt>
                                        </p:tgtEl>
                                      </p:cBhvr>
                                    </p:animEffect>
                                    <p:anim calcmode="lin" valueType="num">
                                      <p:cBhvr>
                                        <p:cTn id="51" dur="500" fill="hold"/>
                                        <p:tgtEl>
                                          <p:spTgt spid="9219">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9219">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anim calcmode="lin" valueType="num">
                                      <p:cBhvr>
                                        <p:cTn id="56" dur="500" fill="hold"/>
                                        <p:tgtEl>
                                          <p:spTgt spid="10"/>
                                        </p:tgtEl>
                                        <p:attrNameLst>
                                          <p:attrName>ppt_x</p:attrName>
                                        </p:attrNameLst>
                                      </p:cBhvr>
                                      <p:tavLst>
                                        <p:tav tm="0">
                                          <p:val>
                                            <p:strVal val="#ppt_x"/>
                                          </p:val>
                                        </p:tav>
                                        <p:tav tm="100000">
                                          <p:val>
                                            <p:strVal val="#ppt_x"/>
                                          </p:val>
                                        </p:tav>
                                      </p:tavLst>
                                    </p:anim>
                                    <p:anim calcmode="lin" valueType="num">
                                      <p:cBhvr>
                                        <p:cTn id="5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20" grpId="0" animBg="1"/>
      <p:bldP spid="9221" grpId="0" animBg="1"/>
      <p:bldP spid="9223"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FD592B-A067-433A-AD1C-59D6C4CD4840}"/>
              </a:ext>
            </a:extLst>
          </p:cNvPr>
          <p:cNvSpPr>
            <a:spLocks noGrp="1"/>
          </p:cNvSpPr>
          <p:nvPr>
            <p:ph type="sldNum" sz="quarter" idx="4294967295"/>
          </p:nvPr>
        </p:nvSpPr>
        <p:spPr>
          <a:xfrm>
            <a:off x="7010400" y="6248400"/>
            <a:ext cx="2133600" cy="457200"/>
          </a:xfrm>
          <a:prstGeom prst="rect">
            <a:avLst/>
          </a:prstGeom>
        </p:spPr>
        <p:txBody>
          <a:bodyPr/>
          <a:lstStyle/>
          <a:p>
            <a:fld id="{8AFDCF4A-119B-44F5-BD0F-2EE45BDBC925}"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pPr/>
              <a:t>3</a:t>
            </a:fld>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601728970"/>
      </p:ext>
    </p:extLst>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B3F48707-D0C0-4704-BFA5-E9B3E12CBDA9}"/>
              </a:ext>
            </a:extLst>
          </p:cNvPr>
          <p:cNvSpPr>
            <a:spLocks noChangeArrowheads="1"/>
          </p:cNvSpPr>
          <p:nvPr/>
        </p:nvSpPr>
        <p:spPr bwMode="auto">
          <a:xfrm>
            <a:off x="792000" y="5238314"/>
            <a:ext cx="7560000" cy="1219201"/>
          </a:xfrm>
          <a:prstGeom prst="rect">
            <a:avLst/>
          </a:prstGeom>
          <a:solidFill>
            <a:schemeClr val="bg1">
              <a:lumMod val="95000"/>
            </a:schemeClr>
          </a:solidFill>
          <a:ln w="19050">
            <a:solidFill>
              <a:srgbClr val="13548C"/>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46" name="Rectangle 6">
            <a:extLst>
              <a:ext uri="{FF2B5EF4-FFF2-40B4-BE49-F238E27FC236}">
                <a16:creationId xmlns:a16="http://schemas.microsoft.com/office/drawing/2014/main" id="{1ABD4B4F-7413-4134-9749-45A3E2CC33EF}"/>
              </a:ext>
            </a:extLst>
          </p:cNvPr>
          <p:cNvSpPr>
            <a:spLocks noChangeArrowheads="1"/>
          </p:cNvSpPr>
          <p:nvPr/>
        </p:nvSpPr>
        <p:spPr bwMode="auto">
          <a:xfrm>
            <a:off x="792000" y="1028716"/>
            <a:ext cx="7560000" cy="3600000"/>
          </a:xfrm>
          <a:prstGeom prst="rect">
            <a:avLst/>
          </a:prstGeom>
          <a:solidFill>
            <a:schemeClr val="bg1">
              <a:lumMod val="95000"/>
            </a:schemeClr>
          </a:solidFill>
          <a:ln w="19050">
            <a:solidFill>
              <a:srgbClr val="13548C"/>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43" name="Rectangle 3">
            <a:extLst>
              <a:ext uri="{FF2B5EF4-FFF2-40B4-BE49-F238E27FC236}">
                <a16:creationId xmlns:a16="http://schemas.microsoft.com/office/drawing/2014/main" id="{3D43CE27-BE21-4670-94C3-6AC693D8F7FC}"/>
              </a:ext>
            </a:extLst>
          </p:cNvPr>
          <p:cNvSpPr>
            <a:spLocks noGrp="1" noRot="1" noChangeArrowheads="1"/>
          </p:cNvSpPr>
          <p:nvPr>
            <p:ph idx="4294967295"/>
          </p:nvPr>
        </p:nvSpPr>
        <p:spPr>
          <a:xfrm>
            <a:off x="907257" y="972326"/>
            <a:ext cx="7536656" cy="5489901"/>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正向传播：</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输入样本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输入层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各隐层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输出层</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判断是否转入反向传播阶段：</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若输出层的实际输出与期望的输出（教师信号）不符</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误差反传</a:t>
            </a:r>
          </a:p>
          <a:p>
            <a:pPr lvl="1" fontAlgn="base">
              <a:lnSpc>
                <a:spcPct val="150000"/>
              </a:lnSpc>
              <a:spcBef>
                <a:spcPts val="600"/>
              </a:spcBef>
              <a:spcAft>
                <a:spcPct val="0"/>
              </a:spcAft>
              <a:buClr>
                <a:srgbClr val="FF6600"/>
              </a:buClr>
              <a:buSzPct val="6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误差以某种形式在各层表示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修正各层单元的权值</a:t>
            </a:r>
            <a:endPar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网络输出的误差减少到可接受的程度</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进行到预先设定的学习次数为止</a:t>
            </a:r>
          </a:p>
        </p:txBody>
      </p:sp>
      <p:sp>
        <p:nvSpPr>
          <p:cNvPr id="10244" name="AutoShape 4">
            <a:extLst>
              <a:ext uri="{FF2B5EF4-FFF2-40B4-BE49-F238E27FC236}">
                <a16:creationId xmlns:a16="http://schemas.microsoft.com/office/drawing/2014/main" id="{AF23E06C-4CB8-4E28-8D83-8B4804B7980C}"/>
              </a:ext>
            </a:extLst>
          </p:cNvPr>
          <p:cNvSpPr>
            <a:spLocks noChangeArrowheads="1"/>
          </p:cNvSpPr>
          <p:nvPr/>
        </p:nvSpPr>
        <p:spPr bwMode="auto">
          <a:xfrm>
            <a:off x="8395031" y="2500312"/>
            <a:ext cx="612613" cy="2008807"/>
          </a:xfrm>
          <a:prstGeom prst="curvedLeftArrow">
            <a:avLst>
              <a:gd name="adj1" fmla="val 54286"/>
              <a:gd name="adj2" fmla="val 108571"/>
              <a:gd name="adj3" fmla="val 33333"/>
            </a:avLst>
          </a:prstGeom>
          <a:solidFill>
            <a:srgbClr val="FF6600"/>
          </a:solidFill>
          <a:ln w="9525">
            <a:no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48" name="AutoShape 8">
            <a:extLst>
              <a:ext uri="{FF2B5EF4-FFF2-40B4-BE49-F238E27FC236}">
                <a16:creationId xmlns:a16="http://schemas.microsoft.com/office/drawing/2014/main" id="{D217D6E8-3A80-4C52-9A36-6B0A681EE8B3}"/>
              </a:ext>
            </a:extLst>
          </p:cNvPr>
          <p:cNvSpPr>
            <a:spLocks noChangeArrowheads="1"/>
          </p:cNvSpPr>
          <p:nvPr/>
        </p:nvSpPr>
        <p:spPr bwMode="auto">
          <a:xfrm>
            <a:off x="4338000" y="4702567"/>
            <a:ext cx="468000" cy="468000"/>
          </a:xfrm>
          <a:prstGeom prst="downArrow">
            <a:avLst>
              <a:gd name="adj1" fmla="val 50000"/>
              <a:gd name="adj2" fmla="val 33333"/>
            </a:avLst>
          </a:prstGeom>
          <a:solidFill>
            <a:srgbClr val="FF6600"/>
          </a:solidFill>
          <a:ln w="9525">
            <a:no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Text Box 3">
            <a:extLst>
              <a:ext uri="{FF2B5EF4-FFF2-40B4-BE49-F238E27FC236}">
                <a16:creationId xmlns:a16="http://schemas.microsoft.com/office/drawing/2014/main" id="{516F8CA2-D973-4BC0-B47E-85AD161BB0C6}"/>
              </a:ext>
            </a:extLst>
          </p:cNvPr>
          <p:cNvSpPr txBox="1">
            <a:spLocks noChangeArrowheads="1"/>
          </p:cNvSpPr>
          <p:nvPr/>
        </p:nvSpPr>
        <p:spPr bwMode="auto">
          <a:xfrm>
            <a:off x="755650" y="108000"/>
            <a:ext cx="5003800"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4 </a:t>
            </a:r>
            <a:r>
              <a:rPr lang="zh-CN" altLang="en-US">
                <a:sym typeface="Times New Roman" panose="02020603050405020304" pitchFamily="18" charset="0"/>
              </a:rPr>
              <a:t>误差</a:t>
            </a:r>
            <a:r>
              <a:rPr lang="zh-CN" altLang="en-US" dirty="0">
                <a:sym typeface="Times New Roman" panose="02020603050405020304" pitchFamily="18" charset="0"/>
              </a:rPr>
              <a:t>反向传播（</a:t>
            </a:r>
            <a:r>
              <a:rPr lang="en-US" altLang="zh-CN" dirty="0">
                <a:sym typeface="Times New Roman" panose="02020603050405020304" pitchFamily="18" charset="0"/>
              </a:rPr>
              <a:t>BP</a:t>
            </a:r>
            <a:r>
              <a:rPr lang="zh-CN" altLang="en-US" dirty="0">
                <a:sym typeface="Times New Roman" panose="02020603050405020304" pitchFamily="18" charset="0"/>
              </a:rPr>
              <a:t>）网络</a:t>
            </a:r>
          </a:p>
        </p:txBody>
      </p:sp>
      <p:sp>
        <p:nvSpPr>
          <p:cNvPr id="12" name="AutoShape 4">
            <a:extLst>
              <a:ext uri="{FF2B5EF4-FFF2-40B4-BE49-F238E27FC236}">
                <a16:creationId xmlns:a16="http://schemas.microsoft.com/office/drawing/2014/main" id="{F74B530E-4043-4364-BFEE-CE205404EC23}"/>
              </a:ext>
            </a:extLst>
          </p:cNvPr>
          <p:cNvSpPr>
            <a:spLocks noChangeArrowheads="1"/>
          </p:cNvSpPr>
          <p:nvPr/>
        </p:nvSpPr>
        <p:spPr bwMode="auto">
          <a:xfrm rot="10800000">
            <a:off x="111643" y="1520454"/>
            <a:ext cx="612613" cy="2008807"/>
          </a:xfrm>
          <a:prstGeom prst="curvedLeftArrow">
            <a:avLst>
              <a:gd name="adj1" fmla="val 54286"/>
              <a:gd name="adj2" fmla="val 108571"/>
              <a:gd name="adj3" fmla="val 33333"/>
            </a:avLst>
          </a:prstGeom>
          <a:solidFill>
            <a:srgbClr val="FF6600"/>
          </a:solidFill>
          <a:ln w="9525">
            <a:no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500"/>
                                        <p:tgtEl>
                                          <p:spTgt spid="10243">
                                            <p:txEl>
                                              <p:pRg st="0" end="0"/>
                                            </p:txEl>
                                          </p:spTgt>
                                        </p:tgtEl>
                                      </p:cBhvr>
                                    </p:animEffect>
                                    <p:anim calcmode="lin" valueType="num">
                                      <p:cBhvr>
                                        <p:cTn id="8"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500"/>
                                        <p:tgtEl>
                                          <p:spTgt spid="10243">
                                            <p:txEl>
                                              <p:pRg st="1" end="1"/>
                                            </p:txEl>
                                          </p:spTgt>
                                        </p:tgtEl>
                                      </p:cBhvr>
                                    </p:animEffect>
                                    <p:anim calcmode="lin" valueType="num">
                                      <p:cBhvr>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02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Effect transition="in" filter="fade">
                                      <p:cBhvr>
                                        <p:cTn id="19" dur="500"/>
                                        <p:tgtEl>
                                          <p:spTgt spid="10243">
                                            <p:txEl>
                                              <p:pRg st="2" end="2"/>
                                            </p:txEl>
                                          </p:spTgt>
                                        </p:tgtEl>
                                      </p:cBhvr>
                                    </p:animEffect>
                                    <p:anim calcmode="lin" valueType="num">
                                      <p:cBhvr>
                                        <p:cTn id="20"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1024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243">
                                            <p:txEl>
                                              <p:pRg st="3" end="3"/>
                                            </p:txEl>
                                          </p:spTgt>
                                        </p:tgtEl>
                                        <p:attrNameLst>
                                          <p:attrName>style.visibility</p:attrName>
                                        </p:attrNameLst>
                                      </p:cBhvr>
                                      <p:to>
                                        <p:strVal val="visible"/>
                                      </p:to>
                                    </p:set>
                                    <p:animEffect transition="in" filter="fade">
                                      <p:cBhvr>
                                        <p:cTn id="24" dur="500"/>
                                        <p:tgtEl>
                                          <p:spTgt spid="10243">
                                            <p:txEl>
                                              <p:pRg st="3" end="3"/>
                                            </p:txEl>
                                          </p:spTgt>
                                        </p:tgtEl>
                                      </p:cBhvr>
                                    </p:animEffect>
                                    <p:anim calcmode="lin" valueType="num">
                                      <p:cBhvr>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102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Effect transition="in" filter="fade">
                                      <p:cBhvr>
                                        <p:cTn id="31" dur="500"/>
                                        <p:tgtEl>
                                          <p:spTgt spid="10243">
                                            <p:txEl>
                                              <p:pRg st="4" end="4"/>
                                            </p:txEl>
                                          </p:spTgt>
                                        </p:tgtEl>
                                      </p:cBhvr>
                                    </p:animEffect>
                                    <p:anim calcmode="lin" valueType="num">
                                      <p:cBhvr>
                                        <p:cTn id="32"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1024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243">
                                            <p:txEl>
                                              <p:pRg st="5" end="5"/>
                                            </p:txEl>
                                          </p:spTgt>
                                        </p:tgtEl>
                                        <p:attrNameLst>
                                          <p:attrName>style.visibility</p:attrName>
                                        </p:attrNameLst>
                                      </p:cBhvr>
                                      <p:to>
                                        <p:strVal val="visible"/>
                                      </p:to>
                                    </p:set>
                                    <p:animEffect transition="in" filter="fade">
                                      <p:cBhvr>
                                        <p:cTn id="36" dur="500"/>
                                        <p:tgtEl>
                                          <p:spTgt spid="10243">
                                            <p:txEl>
                                              <p:pRg st="5" end="5"/>
                                            </p:txEl>
                                          </p:spTgt>
                                        </p:tgtEl>
                                      </p:cBhvr>
                                    </p:animEffect>
                                    <p:anim calcmode="lin" valueType="num">
                                      <p:cBhvr>
                                        <p:cTn id="37"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1024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246"/>
                                        </p:tgtEl>
                                        <p:attrNameLst>
                                          <p:attrName>style.visibility</p:attrName>
                                        </p:attrNameLst>
                                      </p:cBhvr>
                                      <p:to>
                                        <p:strVal val="visible"/>
                                      </p:to>
                                    </p:set>
                                    <p:animEffect transition="in" filter="fade">
                                      <p:cBhvr>
                                        <p:cTn id="43" dur="500"/>
                                        <p:tgtEl>
                                          <p:spTgt spid="1024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0244"/>
                                        </p:tgtEl>
                                        <p:attrNameLst>
                                          <p:attrName>style.visibility</p:attrName>
                                        </p:attrNameLst>
                                      </p:cBhvr>
                                      <p:to>
                                        <p:strVal val="visible"/>
                                      </p:to>
                                    </p:set>
                                    <p:animEffect transition="in" filter="wipe(up)">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0248"/>
                                        </p:tgtEl>
                                        <p:attrNameLst>
                                          <p:attrName>style.visibility</p:attrName>
                                        </p:attrNameLst>
                                      </p:cBhvr>
                                      <p:to>
                                        <p:strVal val="visible"/>
                                      </p:to>
                                    </p:set>
                                    <p:animEffect transition="in" filter="fade">
                                      <p:cBhvr>
                                        <p:cTn id="53" dur="500"/>
                                        <p:tgtEl>
                                          <p:spTgt spid="10248"/>
                                        </p:tgtEl>
                                      </p:cBhvr>
                                    </p:animEffect>
                                    <p:anim calcmode="lin" valueType="num">
                                      <p:cBhvr>
                                        <p:cTn id="54" dur="500" fill="hold"/>
                                        <p:tgtEl>
                                          <p:spTgt spid="10248"/>
                                        </p:tgtEl>
                                        <p:attrNameLst>
                                          <p:attrName>ppt_x</p:attrName>
                                        </p:attrNameLst>
                                      </p:cBhvr>
                                      <p:tavLst>
                                        <p:tav tm="0">
                                          <p:val>
                                            <p:strVal val="#ppt_x"/>
                                          </p:val>
                                        </p:tav>
                                        <p:tav tm="100000">
                                          <p:val>
                                            <p:strVal val="#ppt_x"/>
                                          </p:val>
                                        </p:tav>
                                      </p:tavLst>
                                    </p:anim>
                                    <p:anim calcmode="lin" valueType="num">
                                      <p:cBhvr>
                                        <p:cTn id="55" dur="500" fill="hold"/>
                                        <p:tgtEl>
                                          <p:spTgt spid="10248"/>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0243">
                                            <p:txEl>
                                              <p:pRg st="7" end="7"/>
                                            </p:txEl>
                                          </p:spTgt>
                                        </p:tgtEl>
                                        <p:attrNameLst>
                                          <p:attrName>style.visibility</p:attrName>
                                        </p:attrNameLst>
                                      </p:cBhvr>
                                      <p:to>
                                        <p:strVal val="visible"/>
                                      </p:to>
                                    </p:set>
                                    <p:animEffect transition="in" filter="fade">
                                      <p:cBhvr>
                                        <p:cTn id="60" dur="500"/>
                                        <p:tgtEl>
                                          <p:spTgt spid="10243">
                                            <p:txEl>
                                              <p:pRg st="7" end="7"/>
                                            </p:txEl>
                                          </p:spTgt>
                                        </p:tgtEl>
                                      </p:cBhvr>
                                    </p:animEffect>
                                    <p:anim calcmode="lin" valueType="num">
                                      <p:cBhvr>
                                        <p:cTn id="61" dur="5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62" dur="500" fill="hold"/>
                                        <p:tgtEl>
                                          <p:spTgt spid="1024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243">
                                            <p:txEl>
                                              <p:pRg st="8" end="8"/>
                                            </p:txEl>
                                          </p:spTgt>
                                        </p:tgtEl>
                                        <p:attrNameLst>
                                          <p:attrName>style.visibility</p:attrName>
                                        </p:attrNameLst>
                                      </p:cBhvr>
                                      <p:to>
                                        <p:strVal val="visible"/>
                                      </p:to>
                                    </p:set>
                                    <p:animEffect transition="in" filter="fade">
                                      <p:cBhvr>
                                        <p:cTn id="67" dur="500"/>
                                        <p:tgtEl>
                                          <p:spTgt spid="10243">
                                            <p:txEl>
                                              <p:pRg st="8" end="8"/>
                                            </p:txEl>
                                          </p:spTgt>
                                        </p:tgtEl>
                                      </p:cBhvr>
                                    </p:animEffect>
                                    <p:anim calcmode="lin" valueType="num">
                                      <p:cBhvr>
                                        <p:cTn id="68" dur="5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69" dur="5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down)">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246" grpId="0" animBg="1"/>
      <p:bldP spid="10243" grpId="0" uiExpand="1" build="p"/>
      <p:bldP spid="10244" grpId="0" animBg="1"/>
      <p:bldP spid="10248" grpId="0" uiExpand="1"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404750"/>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E22081D3-2C13-448E-BD01-CBE5A5B2E35C}"/>
              </a:ext>
            </a:extLst>
          </p:cNvPr>
          <p:cNvSpPr txBox="1">
            <a:spLocks noChangeArrowheads="1"/>
          </p:cNvSpPr>
          <p:nvPr/>
        </p:nvSpPr>
        <p:spPr bwMode="auto">
          <a:xfrm>
            <a:off x="252000" y="756000"/>
            <a:ext cx="7092950" cy="3597075"/>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a:sym typeface="Times New Roman" panose="02020603050405020304" pitchFamily="18" charset="0"/>
              </a:rPr>
              <a:t>1</a:t>
            </a:r>
            <a:r>
              <a:rPr lang="zh-CN" altLang="en-US">
                <a:sym typeface="Times New Roman" panose="02020603050405020304" pitchFamily="18" charset="0"/>
              </a:rPr>
              <a:t>、初始化权重</a:t>
            </a:r>
          </a:p>
          <a:p>
            <a:pPr lvl="1"/>
            <a:r>
              <a:rPr lang="zh-CN" altLang="en-US">
                <a:sym typeface="Times New Roman" panose="02020603050405020304" pitchFamily="18" charset="0"/>
              </a:rPr>
              <a:t>循环以下两步，直到满足条件</a:t>
            </a:r>
          </a:p>
          <a:p>
            <a:pPr marL="0" indent="0">
              <a:buNone/>
            </a:pPr>
            <a:r>
              <a:rPr lang="en-US" altLang="zh-CN">
                <a:sym typeface="Times New Roman" panose="02020603050405020304" pitchFamily="18" charset="0"/>
              </a:rPr>
              <a:t>2</a:t>
            </a:r>
            <a:r>
              <a:rPr lang="zh-CN" altLang="en-US">
                <a:sym typeface="Times New Roman" panose="02020603050405020304" pitchFamily="18" charset="0"/>
              </a:rPr>
              <a:t>、向前传播输入</a:t>
            </a:r>
          </a:p>
          <a:p>
            <a:pPr lvl="1"/>
            <a:r>
              <a:rPr lang="zh-CN" altLang="en-US">
                <a:sym typeface="Times New Roman" panose="02020603050405020304" pitchFamily="18" charset="0"/>
              </a:rPr>
              <a:t>在每个节点加权求和，再代入激活函数</a:t>
            </a:r>
          </a:p>
          <a:p>
            <a:pPr marL="457200" lvl="1" indent="0">
              <a:buNone/>
            </a:pPr>
            <a:r>
              <a:rPr lang="en-US" altLang="zh-CN">
                <a:sym typeface="Times New Roman" panose="02020603050405020304" pitchFamily="18" charset="0"/>
              </a:rPr>
              <a:t>	</a:t>
            </a:r>
          </a:p>
          <a:p>
            <a:pPr marL="0" indent="0">
              <a:buNone/>
            </a:pPr>
            <a:r>
              <a:rPr lang="en-US" altLang="zh-CN">
                <a:sym typeface="Times New Roman" panose="02020603050405020304" pitchFamily="18" charset="0"/>
              </a:rPr>
              <a:t>3</a:t>
            </a:r>
            <a:r>
              <a:rPr lang="zh-CN" altLang="en-US">
                <a:sym typeface="Times New Roman" panose="02020603050405020304" pitchFamily="18" charset="0"/>
              </a:rPr>
              <a:t>、向后传播误差</a:t>
            </a:r>
          </a:p>
        </p:txBody>
      </p:sp>
      <p:grpSp>
        <p:nvGrpSpPr>
          <p:cNvPr id="41988" name="Group 4">
            <a:extLst>
              <a:ext uri="{FF2B5EF4-FFF2-40B4-BE49-F238E27FC236}">
                <a16:creationId xmlns:a16="http://schemas.microsoft.com/office/drawing/2014/main" id="{7F68E32F-C5EC-44D6-BE62-4B498C030255}"/>
              </a:ext>
            </a:extLst>
          </p:cNvPr>
          <p:cNvGrpSpPr>
            <a:grpSpLocks/>
          </p:cNvGrpSpPr>
          <p:nvPr/>
        </p:nvGrpSpPr>
        <p:grpSpPr bwMode="auto">
          <a:xfrm>
            <a:off x="1573683" y="3188175"/>
            <a:ext cx="2843213" cy="746252"/>
            <a:chOff x="1202" y="1774"/>
            <a:chExt cx="1791" cy="452"/>
          </a:xfrm>
        </p:grpSpPr>
        <p:graphicFrame>
          <p:nvGraphicFramePr>
            <p:cNvPr id="42002" name="Object 5">
              <a:extLst>
                <a:ext uri="{FF2B5EF4-FFF2-40B4-BE49-F238E27FC236}">
                  <a16:creationId xmlns:a16="http://schemas.microsoft.com/office/drawing/2014/main" id="{0AE01B1D-56EC-43AD-AF77-7C92B631B40D}"/>
                </a:ext>
              </a:extLst>
            </p:cNvPr>
            <p:cNvGraphicFramePr>
              <a:graphicFrameLocks noChangeAspect="1"/>
            </p:cNvGraphicFramePr>
            <p:nvPr/>
          </p:nvGraphicFramePr>
          <p:xfrm>
            <a:off x="1202" y="1774"/>
            <a:ext cx="1791" cy="452"/>
          </p:xfrm>
          <a:graphic>
            <a:graphicData uri="http://schemas.openxmlformats.org/presentationml/2006/ole">
              <mc:AlternateContent xmlns:mc="http://schemas.openxmlformats.org/markup-compatibility/2006">
                <mc:Choice xmlns:v="urn:schemas-microsoft-com:vml" Requires="v">
                  <p:oleObj spid="_x0000_s42088" r:id="rId4" imgW="524547" imgH="365952" progId="">
                    <p:embed/>
                  </p:oleObj>
                </mc:Choice>
                <mc:Fallback>
                  <p:oleObj r:id="rId4" imgW="524547" imgH="365952"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1774"/>
                          <a:ext cx="1791" cy="4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6" name="Text Box 6">
              <a:extLst>
                <a:ext uri="{FF2B5EF4-FFF2-40B4-BE49-F238E27FC236}">
                  <a16:creationId xmlns:a16="http://schemas.microsoft.com/office/drawing/2014/main" id="{E1E9B945-C6AE-4860-A0F4-98E6213756B4}"/>
                </a:ext>
              </a:extLst>
            </p:cNvPr>
            <p:cNvSpPr txBox="1">
              <a:spLocks noChangeArrowheads="1"/>
            </p:cNvSpPr>
            <p:nvPr/>
          </p:nvSpPr>
          <p:spPr bwMode="auto">
            <a:xfrm>
              <a:off x="1202" y="1774"/>
              <a:ext cx="1791"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graphicFrame>
        <p:nvGraphicFramePr>
          <p:cNvPr id="42000" name="Object 8">
            <a:extLst>
              <a:ext uri="{FF2B5EF4-FFF2-40B4-BE49-F238E27FC236}">
                <a16:creationId xmlns:a16="http://schemas.microsoft.com/office/drawing/2014/main" id="{DEA52467-8F05-4E42-9481-4C2CEEB44782}"/>
              </a:ext>
            </a:extLst>
          </p:cNvPr>
          <p:cNvGraphicFramePr>
            <a:graphicFrameLocks noChangeAspect="1"/>
          </p:cNvGraphicFramePr>
          <p:nvPr/>
        </p:nvGraphicFramePr>
        <p:xfrm>
          <a:off x="4786313" y="1314450"/>
          <a:ext cx="4103687" cy="825500"/>
        </p:xfrm>
        <a:graphic>
          <a:graphicData uri="http://schemas.openxmlformats.org/presentationml/2006/ole">
            <mc:AlternateContent xmlns:mc="http://schemas.openxmlformats.org/markup-compatibility/2006">
              <mc:Choice xmlns:v="urn:schemas-microsoft-com:vml" Requires="v">
                <p:oleObj spid="_x0000_s42089" name="Equation" r:id="rId6" imgW="468678" imgH="399636" progId="Equation.DSMT4">
                  <p:embed/>
                </p:oleObj>
              </mc:Choice>
              <mc:Fallback>
                <p:oleObj name="Equation" r:id="rId6" imgW="468678" imgH="399636"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3" y="1314450"/>
                        <a:ext cx="4103687" cy="825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1990" name="Group 10">
            <a:extLst>
              <a:ext uri="{FF2B5EF4-FFF2-40B4-BE49-F238E27FC236}">
                <a16:creationId xmlns:a16="http://schemas.microsoft.com/office/drawing/2014/main" id="{5C1AB527-1E41-48A8-9ECF-1E7C8BE53EB2}"/>
              </a:ext>
            </a:extLst>
          </p:cNvPr>
          <p:cNvGrpSpPr>
            <a:grpSpLocks/>
          </p:cNvGrpSpPr>
          <p:nvPr/>
        </p:nvGrpSpPr>
        <p:grpSpPr bwMode="auto">
          <a:xfrm>
            <a:off x="1504571" y="4517187"/>
            <a:ext cx="2981437" cy="1015897"/>
            <a:chOff x="1292" y="2591"/>
            <a:chExt cx="1723" cy="587"/>
          </a:xfrm>
        </p:grpSpPr>
        <p:graphicFrame>
          <p:nvGraphicFramePr>
            <p:cNvPr id="41998" name="Object 11">
              <a:extLst>
                <a:ext uri="{FF2B5EF4-FFF2-40B4-BE49-F238E27FC236}">
                  <a16:creationId xmlns:a16="http://schemas.microsoft.com/office/drawing/2014/main" id="{3A72DA60-7094-4FB2-9ABC-66DF1783FCE2}"/>
                </a:ext>
              </a:extLst>
            </p:cNvPr>
            <p:cNvGraphicFramePr>
              <a:graphicFrameLocks noChangeAspect="1"/>
            </p:cNvGraphicFramePr>
            <p:nvPr/>
          </p:nvGraphicFramePr>
          <p:xfrm>
            <a:off x="1292" y="2591"/>
            <a:ext cx="1723" cy="587"/>
          </p:xfrm>
          <a:graphic>
            <a:graphicData uri="http://schemas.openxmlformats.org/presentationml/2006/ole">
              <mc:AlternateContent xmlns:mc="http://schemas.openxmlformats.org/markup-compatibility/2006">
                <mc:Choice xmlns:v="urn:schemas-microsoft-com:vml" Requires="v">
                  <p:oleObj spid="_x0000_s42090" r:id="rId8" imgW="502645" imgH="502645" progId="">
                    <p:embed/>
                  </p:oleObj>
                </mc:Choice>
                <mc:Fallback>
                  <p:oleObj r:id="rId8" imgW="502645" imgH="502645" progId="">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2" y="2591"/>
                          <a:ext cx="1723" cy="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2" name="Text Box 12">
              <a:extLst>
                <a:ext uri="{FF2B5EF4-FFF2-40B4-BE49-F238E27FC236}">
                  <a16:creationId xmlns:a16="http://schemas.microsoft.com/office/drawing/2014/main" id="{26F09008-8C3B-4D90-BC81-C524C7B2A906}"/>
                </a:ext>
              </a:extLst>
            </p:cNvPr>
            <p:cNvSpPr txBox="1">
              <a:spLocks noChangeArrowheads="1"/>
            </p:cNvSpPr>
            <p:nvPr/>
          </p:nvSpPr>
          <p:spPr bwMode="auto">
            <a:xfrm>
              <a:off x="1292" y="2591"/>
              <a:ext cx="1723" cy="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3015" name="Text Box 13">
            <a:extLst>
              <a:ext uri="{FF2B5EF4-FFF2-40B4-BE49-F238E27FC236}">
                <a16:creationId xmlns:a16="http://schemas.microsoft.com/office/drawing/2014/main" id="{170426BC-9B47-4D99-B69E-8F97BB34AEE0}"/>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3016" name="Text Box 14">
            <a:extLst>
              <a:ext uri="{FF2B5EF4-FFF2-40B4-BE49-F238E27FC236}">
                <a16:creationId xmlns:a16="http://schemas.microsoft.com/office/drawing/2014/main" id="{502D762D-3F72-4BC8-A793-00E905C4F73D}"/>
              </a:ext>
            </a:extLst>
          </p:cNvPr>
          <p:cNvSpPr txBox="1">
            <a:spLocks noChangeArrowheads="1"/>
          </p:cNvSpPr>
          <p:nvPr/>
        </p:nvSpPr>
        <p:spPr bwMode="auto">
          <a:xfrm>
            <a:off x="663575" y="1331913"/>
            <a:ext cx="18415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3017" name="Picture 15">
            <a:extLst>
              <a:ext uri="{FF2B5EF4-FFF2-40B4-BE49-F238E27FC236}">
                <a16:creationId xmlns:a16="http://schemas.microsoft.com/office/drawing/2014/main" id="{9CB55183-28F0-4C4A-B72B-5F71C588D886}"/>
              </a:ext>
            </a:extLst>
          </p:cNvPr>
          <p:cNvPicPr>
            <a:picLocks noChangeAspect="1" noChangeArrowheads="1"/>
          </p:cNvPicPr>
          <p:nvPr/>
        </p:nvPicPr>
        <p:blipFill>
          <a:blip r:embed="rId10"/>
          <a:srcRect/>
          <a:stretch>
            <a:fillRect/>
          </a:stretch>
        </p:blipFill>
        <p:spPr bwMode="auto">
          <a:xfrm>
            <a:off x="5890823" y="2753183"/>
            <a:ext cx="2775810" cy="16295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1994" name="Group 16">
            <a:extLst>
              <a:ext uri="{FF2B5EF4-FFF2-40B4-BE49-F238E27FC236}">
                <a16:creationId xmlns:a16="http://schemas.microsoft.com/office/drawing/2014/main" id="{9A3ACF91-171B-41A1-86BD-784D2287E541}"/>
              </a:ext>
            </a:extLst>
          </p:cNvPr>
          <p:cNvGrpSpPr>
            <a:grpSpLocks/>
          </p:cNvGrpSpPr>
          <p:nvPr/>
        </p:nvGrpSpPr>
        <p:grpSpPr bwMode="auto">
          <a:xfrm>
            <a:off x="1683456" y="5513835"/>
            <a:ext cx="2623665" cy="1035177"/>
            <a:chOff x="1270" y="2500"/>
            <a:chExt cx="1717" cy="741"/>
          </a:xfrm>
        </p:grpSpPr>
        <p:graphicFrame>
          <p:nvGraphicFramePr>
            <p:cNvPr id="41996" name="Object 17">
              <a:extLst>
                <a:ext uri="{FF2B5EF4-FFF2-40B4-BE49-F238E27FC236}">
                  <a16:creationId xmlns:a16="http://schemas.microsoft.com/office/drawing/2014/main" id="{C0B9118B-D906-4368-857C-EA2E8F3E295A}"/>
                </a:ext>
              </a:extLst>
            </p:cNvPr>
            <p:cNvGraphicFramePr>
              <a:graphicFrameLocks noChangeAspect="1"/>
            </p:cNvGraphicFramePr>
            <p:nvPr/>
          </p:nvGraphicFramePr>
          <p:xfrm>
            <a:off x="1270" y="2500"/>
            <a:ext cx="1717" cy="741"/>
          </p:xfrm>
          <a:graphic>
            <a:graphicData uri="http://schemas.openxmlformats.org/presentationml/2006/ole">
              <mc:AlternateContent xmlns:mc="http://schemas.openxmlformats.org/markup-compatibility/2006">
                <mc:Choice xmlns:v="urn:schemas-microsoft-com:vml" Requires="v">
                  <p:oleObj spid="_x0000_s42091" r:id="rId11" imgW="514946" imgH="505611" progId="">
                    <p:embed/>
                  </p:oleObj>
                </mc:Choice>
                <mc:Fallback>
                  <p:oleObj r:id="rId11" imgW="514946" imgH="505611" progId="">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 y="2500"/>
                          <a:ext cx="1717" cy="7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0" name="Text Box 18">
              <a:extLst>
                <a:ext uri="{FF2B5EF4-FFF2-40B4-BE49-F238E27FC236}">
                  <a16:creationId xmlns:a16="http://schemas.microsoft.com/office/drawing/2014/main" id="{7BFA2C4E-20D5-41C7-8F8B-EA4EB3D46C5E}"/>
                </a:ext>
              </a:extLst>
            </p:cNvPr>
            <p:cNvSpPr txBox="1">
              <a:spLocks noChangeArrowheads="1"/>
            </p:cNvSpPr>
            <p:nvPr/>
          </p:nvSpPr>
          <p:spPr bwMode="auto">
            <a:xfrm>
              <a:off x="1270" y="2500"/>
              <a:ext cx="1717" cy="7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41995" name="Picture 23">
            <a:extLst>
              <a:ext uri="{FF2B5EF4-FFF2-40B4-BE49-F238E27FC236}">
                <a16:creationId xmlns:a16="http://schemas.microsoft.com/office/drawing/2014/main" id="{8C7286E7-EBA2-4CB8-B279-283FC63106D6}"/>
              </a:ext>
            </a:extLst>
          </p:cNvPr>
          <p:cNvPicPr>
            <a:picLocks noChangeAspect="1" noChangeArrowheads="1"/>
          </p:cNvPicPr>
          <p:nvPr/>
        </p:nvPicPr>
        <p:blipFill>
          <a:blip r:embed="rId13">
            <a:duotone>
              <a:prstClr val="black"/>
              <a:schemeClr val="accent1">
                <a:tint val="45000"/>
                <a:satMod val="400000"/>
              </a:schemeClr>
            </a:duotone>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664893" y="4473274"/>
            <a:ext cx="4225107" cy="230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43" name="Object 4">
                <a:extLst>
                  <a:ext uri="{FF2B5EF4-FFF2-40B4-BE49-F238E27FC236}">
                    <a16:creationId xmlns:a16="http://schemas.microsoft.com/office/drawing/2014/main" id="{CD0F4D1A-7F9E-44D2-934C-6B900569634F}"/>
                  </a:ext>
                </a:extLst>
              </p:cNvPr>
              <p:cNvSpPr txBox="1"/>
              <p:nvPr/>
            </p:nvSpPr>
            <p:spPr bwMode="auto">
              <a:xfrm>
                <a:off x="758751" y="1628425"/>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0">
                              <a:solidFill>
                                <a:srgbClr val="000000"/>
                              </a:solidFill>
                              <a:latin typeface="Cambria Math" panose="02040503050406030204" pitchFamily="18" charset="0"/>
                            </a:rPr>
                            <m:t>1</m:t>
                          </m:r>
                        </m:sub>
                      </m:sSub>
                    </m:oMath>
                  </m:oMathPara>
                </a14:m>
                <a:endParaRPr lang="zh-CN" altLang="en-US" sz="2000">
                  <a:latin typeface="+mn-lt"/>
                </a:endParaRPr>
              </a:p>
            </p:txBody>
          </p:sp>
        </mc:Choice>
        <mc:Fallback xmlns="">
          <p:sp>
            <p:nvSpPr>
              <p:cNvPr id="43043" name="Object 4">
                <a:extLst>
                  <a:ext uri="{FF2B5EF4-FFF2-40B4-BE49-F238E27FC236}">
                    <a16:creationId xmlns:a16="http://schemas.microsoft.com/office/drawing/2014/main" id="{CD0F4D1A-7F9E-44D2-934C-6B900569634F}"/>
                  </a:ext>
                </a:extLst>
              </p:cNvPr>
              <p:cNvSpPr txBox="1">
                <a:spLocks noRot="1" noChangeAspect="1" noMove="1" noResize="1" noEditPoints="1" noAdjustHandles="1" noChangeArrowheads="1" noChangeShapeType="1" noTextEdit="1"/>
              </p:cNvSpPr>
              <p:nvPr/>
            </p:nvSpPr>
            <p:spPr bwMode="auto">
              <a:xfrm>
                <a:off x="758751" y="1628425"/>
                <a:ext cx="430213" cy="400110"/>
              </a:xfrm>
              <a:prstGeom prst="rect">
                <a:avLst/>
              </a:prstGeom>
              <a:blipFill>
                <a:blip r:embed="rId3"/>
                <a:stretch>
                  <a:fillRect b="-303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41" name="Object 7">
                <a:extLst>
                  <a:ext uri="{FF2B5EF4-FFF2-40B4-BE49-F238E27FC236}">
                    <a16:creationId xmlns:a16="http://schemas.microsoft.com/office/drawing/2014/main" id="{E728D36E-8A59-4291-BE52-F0CFF3E1DCFA}"/>
                  </a:ext>
                </a:extLst>
              </p:cNvPr>
              <p:cNvSpPr txBox="1"/>
              <p:nvPr/>
            </p:nvSpPr>
            <p:spPr bwMode="auto">
              <a:xfrm>
                <a:off x="766689" y="4502407"/>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0">
                              <a:solidFill>
                                <a:srgbClr val="000000"/>
                              </a:solidFill>
                              <a:latin typeface="Cambria Math" panose="02040503050406030204" pitchFamily="18" charset="0"/>
                            </a:rPr>
                            <m:t>3</m:t>
                          </m:r>
                        </m:sub>
                      </m:sSub>
                    </m:oMath>
                  </m:oMathPara>
                </a14:m>
                <a:endParaRPr lang="zh-CN" altLang="en-US" sz="2000">
                  <a:latin typeface="+mn-lt"/>
                </a:endParaRPr>
              </a:p>
            </p:txBody>
          </p:sp>
        </mc:Choice>
        <mc:Fallback xmlns="">
          <p:sp>
            <p:nvSpPr>
              <p:cNvPr id="43041" name="Object 7">
                <a:extLst>
                  <a:ext uri="{FF2B5EF4-FFF2-40B4-BE49-F238E27FC236}">
                    <a16:creationId xmlns:a16="http://schemas.microsoft.com/office/drawing/2014/main" id="{E728D36E-8A59-4291-BE52-F0CFF3E1DCFA}"/>
                  </a:ext>
                </a:extLst>
              </p:cNvPr>
              <p:cNvSpPr txBox="1">
                <a:spLocks noRot="1" noChangeAspect="1" noMove="1" noResize="1" noEditPoints="1" noAdjustHandles="1" noChangeArrowheads="1" noChangeShapeType="1" noTextEdit="1"/>
              </p:cNvSpPr>
              <p:nvPr/>
            </p:nvSpPr>
            <p:spPr bwMode="auto">
              <a:xfrm>
                <a:off x="766689" y="4502407"/>
                <a:ext cx="414337" cy="400110"/>
              </a:xfrm>
              <a:prstGeom prst="rect">
                <a:avLst/>
              </a:prstGeom>
              <a:blipFill>
                <a:blip r:embed="rId4"/>
                <a:stretch>
                  <a:fillRect b="-3077"/>
                </a:stretch>
              </a:blipFill>
              <a:ln>
                <a:noFill/>
              </a:ln>
              <a:effectLst/>
            </p:spPr>
            <p:txBody>
              <a:bodyPr/>
              <a:lstStyle/>
              <a:p>
                <a:r>
                  <a:rPr lang="zh-CN" altLang="en-US">
                    <a:noFill/>
                  </a:rPr>
                  <a:t> </a:t>
                </a:r>
              </a:p>
            </p:txBody>
          </p:sp>
        </mc:Fallback>
      </mc:AlternateContent>
      <p:sp>
        <p:nvSpPr>
          <p:cNvPr id="45061" name="Oval 9">
            <a:extLst>
              <a:ext uri="{FF2B5EF4-FFF2-40B4-BE49-F238E27FC236}">
                <a16:creationId xmlns:a16="http://schemas.microsoft.com/office/drawing/2014/main" id="{0F23800F-D99F-4ECA-ABBC-D3079D0A9DBB}"/>
              </a:ext>
            </a:extLst>
          </p:cNvPr>
          <p:cNvSpPr>
            <a:spLocks noChangeArrowheads="1"/>
          </p:cNvSpPr>
          <p:nvPr/>
        </p:nvSpPr>
        <p:spPr bwMode="auto">
          <a:xfrm>
            <a:off x="1262339" y="157416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5062" name="Oval 10">
            <a:extLst>
              <a:ext uri="{FF2B5EF4-FFF2-40B4-BE49-F238E27FC236}">
                <a16:creationId xmlns:a16="http://schemas.microsoft.com/office/drawing/2014/main" id="{626E93C5-6A44-491E-B034-422ED8CE13E3}"/>
              </a:ext>
            </a:extLst>
          </p:cNvPr>
          <p:cNvSpPr>
            <a:spLocks noChangeArrowheads="1"/>
          </p:cNvSpPr>
          <p:nvPr/>
        </p:nvSpPr>
        <p:spPr bwMode="auto">
          <a:xfrm>
            <a:off x="1225827" y="2978303"/>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5063" name="Oval 11">
            <a:extLst>
              <a:ext uri="{FF2B5EF4-FFF2-40B4-BE49-F238E27FC236}">
                <a16:creationId xmlns:a16="http://schemas.microsoft.com/office/drawing/2014/main" id="{0ECA9013-111F-4093-BCB5-ADDA17D56ED8}"/>
              </a:ext>
            </a:extLst>
          </p:cNvPr>
          <p:cNvSpPr>
            <a:spLocks noChangeArrowheads="1"/>
          </p:cNvSpPr>
          <p:nvPr/>
        </p:nvSpPr>
        <p:spPr bwMode="auto">
          <a:xfrm>
            <a:off x="1225827" y="43824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5065" name="Oval 13">
            <a:extLst>
              <a:ext uri="{FF2B5EF4-FFF2-40B4-BE49-F238E27FC236}">
                <a16:creationId xmlns:a16="http://schemas.microsoft.com/office/drawing/2014/main" id="{20B935EC-710E-44A2-99FC-8284BA821DF0}"/>
              </a:ext>
            </a:extLst>
          </p:cNvPr>
          <p:cNvSpPr>
            <a:spLocks noChangeArrowheads="1"/>
          </p:cNvSpPr>
          <p:nvPr/>
        </p:nvSpPr>
        <p:spPr bwMode="auto">
          <a:xfrm>
            <a:off x="4034114" y="2276232"/>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5066" name="Oval 14">
            <a:extLst>
              <a:ext uri="{FF2B5EF4-FFF2-40B4-BE49-F238E27FC236}">
                <a16:creationId xmlns:a16="http://schemas.microsoft.com/office/drawing/2014/main" id="{B6674CA5-430D-41C2-89AC-DDE2610FDAF4}"/>
              </a:ext>
            </a:extLst>
          </p:cNvPr>
          <p:cNvSpPr>
            <a:spLocks noChangeArrowheads="1"/>
          </p:cNvSpPr>
          <p:nvPr/>
        </p:nvSpPr>
        <p:spPr bwMode="auto">
          <a:xfrm>
            <a:off x="4034114" y="36803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45067" name="Oval 15">
            <a:extLst>
              <a:ext uri="{FF2B5EF4-FFF2-40B4-BE49-F238E27FC236}">
                <a16:creationId xmlns:a16="http://schemas.microsoft.com/office/drawing/2014/main" id="{5B0FD556-1FDC-441A-95E5-167690D411A0}"/>
              </a:ext>
            </a:extLst>
          </p:cNvPr>
          <p:cNvSpPr>
            <a:spLocks noChangeArrowheads="1"/>
          </p:cNvSpPr>
          <p:nvPr/>
        </p:nvSpPr>
        <p:spPr bwMode="auto">
          <a:xfrm>
            <a:off x="6626502" y="29783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43028" name="Object 24">
                <a:extLst>
                  <a:ext uri="{FF2B5EF4-FFF2-40B4-BE49-F238E27FC236}">
                    <a16:creationId xmlns:a16="http://schemas.microsoft.com/office/drawing/2014/main" id="{49FCA6BC-D5B2-456C-9D86-79AD0950FB37}"/>
                  </a:ext>
                </a:extLst>
              </p:cNvPr>
              <p:cNvSpPr txBox="1"/>
              <p:nvPr/>
            </p:nvSpPr>
            <p:spPr bwMode="auto">
              <a:xfrm>
                <a:off x="1977951" y="156633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zh-CN" altLang="en-US" sz="2000" i="0" baseline="-15000">
                              <a:solidFill>
                                <a:srgbClr val="000000"/>
                              </a:solidFill>
                              <a:latin typeface="+mn-lt"/>
                            </a:rPr>
                            <m:t>14</m:t>
                          </m:r>
                        </m:sub>
                      </m:sSub>
                    </m:oMath>
                  </m:oMathPara>
                </a14:m>
                <a:endParaRPr lang="zh-CN" altLang="en-US" sz="2000">
                  <a:latin typeface="+mn-lt"/>
                </a:endParaRPr>
              </a:p>
            </p:txBody>
          </p:sp>
        </mc:Choice>
        <mc:Fallback xmlns="">
          <p:sp>
            <p:nvSpPr>
              <p:cNvPr id="43028" name="Object 24">
                <a:extLst>
                  <a:ext uri="{FF2B5EF4-FFF2-40B4-BE49-F238E27FC236}">
                    <a16:creationId xmlns:a16="http://schemas.microsoft.com/office/drawing/2014/main" id="{49FCA6BC-D5B2-456C-9D86-79AD0950FB37}"/>
                  </a:ext>
                </a:extLst>
              </p:cNvPr>
              <p:cNvSpPr txBox="1">
                <a:spLocks noRot="1" noChangeAspect="1" noMove="1" noResize="1" noEditPoints="1" noAdjustHandles="1" noChangeArrowheads="1" noChangeShapeType="1" noTextEdit="1"/>
              </p:cNvSpPr>
              <p:nvPr/>
            </p:nvSpPr>
            <p:spPr bwMode="auto">
              <a:xfrm>
                <a:off x="1977951" y="1566330"/>
                <a:ext cx="539750" cy="400110"/>
              </a:xfrm>
              <a:prstGeom prst="rect">
                <a:avLst/>
              </a:prstGeom>
              <a:blipFill>
                <a:blip r:embed="rId5"/>
                <a:stretch>
                  <a:fillRect b="-757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39" name="Object 34">
                <a:extLst>
                  <a:ext uri="{FF2B5EF4-FFF2-40B4-BE49-F238E27FC236}">
                    <a16:creationId xmlns:a16="http://schemas.microsoft.com/office/drawing/2014/main" id="{0AD2327F-5816-4096-B256-D36DBCB2C561}"/>
                  </a:ext>
                </a:extLst>
              </p:cNvPr>
              <p:cNvSpPr txBox="1"/>
              <p:nvPr/>
            </p:nvSpPr>
            <p:spPr bwMode="auto">
              <a:xfrm>
                <a:off x="755576" y="3084635"/>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0">
                              <a:solidFill>
                                <a:srgbClr val="000000"/>
                              </a:solidFill>
                              <a:latin typeface="Cambria Math" panose="02040503050406030204" pitchFamily="18" charset="0"/>
                            </a:rPr>
                            <m:t>2</m:t>
                          </m:r>
                        </m:sub>
                      </m:sSub>
                    </m:oMath>
                  </m:oMathPara>
                </a14:m>
                <a:endParaRPr lang="zh-CN" altLang="en-US" sz="2000">
                  <a:latin typeface="+mn-lt"/>
                </a:endParaRPr>
              </a:p>
            </p:txBody>
          </p:sp>
        </mc:Choice>
        <mc:Fallback xmlns="">
          <p:sp>
            <p:nvSpPr>
              <p:cNvPr id="43039" name="Object 34">
                <a:extLst>
                  <a:ext uri="{FF2B5EF4-FFF2-40B4-BE49-F238E27FC236}">
                    <a16:creationId xmlns:a16="http://schemas.microsoft.com/office/drawing/2014/main" id="{0AD2327F-5816-4096-B256-D36DBCB2C561}"/>
                  </a:ext>
                </a:extLst>
              </p:cNvPr>
              <p:cNvSpPr txBox="1">
                <a:spLocks noRot="1" noChangeAspect="1" noMove="1" noResize="1" noEditPoints="1" noAdjustHandles="1" noChangeArrowheads="1" noChangeShapeType="1" noTextEdit="1"/>
              </p:cNvSpPr>
              <p:nvPr/>
            </p:nvSpPr>
            <p:spPr bwMode="auto">
              <a:xfrm>
                <a:off x="755576" y="3084635"/>
                <a:ext cx="438150" cy="400110"/>
              </a:xfrm>
              <a:prstGeom prst="rect">
                <a:avLst/>
              </a:prstGeom>
              <a:blipFill>
                <a:blip r:embed="rId6"/>
                <a:stretch>
                  <a:fillRect b="-3030"/>
                </a:stretch>
              </a:blipFill>
              <a:ln>
                <a:noFill/>
              </a:ln>
              <a:effectLst/>
            </p:spPr>
            <p:txBody>
              <a:bodyPr/>
              <a:lstStyle/>
              <a:p>
                <a:r>
                  <a:rPr lang="zh-CN" altLang="en-US">
                    <a:noFill/>
                  </a:rPr>
                  <a:t> </a:t>
                </a:r>
              </a:p>
            </p:txBody>
          </p:sp>
        </mc:Fallback>
      </mc:AlternateContent>
      <p:sp>
        <p:nvSpPr>
          <p:cNvPr id="38" name="Text Box 13">
            <a:extLst>
              <a:ext uri="{FF2B5EF4-FFF2-40B4-BE49-F238E27FC236}">
                <a16:creationId xmlns:a16="http://schemas.microsoft.com/office/drawing/2014/main" id="{E038BF16-178D-4AA7-82E9-BD65CCAA04C1}"/>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37" name="Text Box 2">
            <a:extLst>
              <a:ext uri="{FF2B5EF4-FFF2-40B4-BE49-F238E27FC236}">
                <a16:creationId xmlns:a16="http://schemas.microsoft.com/office/drawing/2014/main" id="{8791482F-F7DE-4CA2-A6FF-6EE0B05C9A92}"/>
              </a:ext>
            </a:extLst>
          </p:cNvPr>
          <p:cNvSpPr txBox="1">
            <a:spLocks noChangeArrowheads="1"/>
          </p:cNvSpPr>
          <p:nvPr/>
        </p:nvSpPr>
        <p:spPr bwMode="auto">
          <a:xfrm>
            <a:off x="252000" y="756000"/>
            <a:ext cx="7092950" cy="580865"/>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a:sym typeface="Times New Roman" panose="02020603050405020304" pitchFamily="18" charset="0"/>
              </a:rPr>
              <a:t>1</a:t>
            </a:r>
            <a:r>
              <a:rPr lang="zh-CN" altLang="en-US">
                <a:sym typeface="Times New Roman" panose="02020603050405020304" pitchFamily="18" charset="0"/>
              </a:rPr>
              <a:t>、初始化权重和偏倚</a:t>
            </a:r>
          </a:p>
        </p:txBody>
      </p:sp>
      <p:cxnSp>
        <p:nvCxnSpPr>
          <p:cNvPr id="4" name="直接箭头连接符 3">
            <a:extLst>
              <a:ext uri="{FF2B5EF4-FFF2-40B4-BE49-F238E27FC236}">
                <a16:creationId xmlns:a16="http://schemas.microsoft.com/office/drawing/2014/main" id="{8462C4C3-7728-41AA-A933-94DB832B8B4E}"/>
              </a:ext>
            </a:extLst>
          </p:cNvPr>
          <p:cNvCxnSpPr>
            <a:cxnSpLocks/>
            <a:stCxn id="45061" idx="6"/>
            <a:endCxn id="45066" idx="2"/>
          </p:cNvCxnSpPr>
          <p:nvPr/>
        </p:nvCxnSpPr>
        <p:spPr>
          <a:xfrm>
            <a:off x="1874339" y="1880548"/>
            <a:ext cx="2159775" cy="2106216"/>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94A8ADC-83F7-4476-95B2-38F85B217C99}"/>
              </a:ext>
            </a:extLst>
          </p:cNvPr>
          <p:cNvCxnSpPr>
            <a:cxnSpLocks/>
            <a:stCxn id="45061" idx="6"/>
            <a:endCxn id="45065" idx="2"/>
          </p:cNvCxnSpPr>
          <p:nvPr/>
        </p:nvCxnSpPr>
        <p:spPr>
          <a:xfrm>
            <a:off x="1874339" y="1880548"/>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8790BE7-3C32-4BBB-A0CD-7C6D6897C142}"/>
              </a:ext>
            </a:extLst>
          </p:cNvPr>
          <p:cNvCxnSpPr>
            <a:cxnSpLocks/>
            <a:stCxn id="45062" idx="6"/>
            <a:endCxn id="45066" idx="2"/>
          </p:cNvCxnSpPr>
          <p:nvPr/>
        </p:nvCxnSpPr>
        <p:spPr>
          <a:xfrm>
            <a:off x="1837827" y="3284691"/>
            <a:ext cx="2196287" cy="702073"/>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3E2542E-312D-41C5-9DBA-C030C02CA382}"/>
              </a:ext>
            </a:extLst>
          </p:cNvPr>
          <p:cNvCxnSpPr>
            <a:cxnSpLocks/>
            <a:stCxn id="45062" idx="6"/>
            <a:endCxn id="45065" idx="2"/>
          </p:cNvCxnSpPr>
          <p:nvPr/>
        </p:nvCxnSpPr>
        <p:spPr>
          <a:xfrm flipV="1">
            <a:off x="1837827" y="2582620"/>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CFDF6FC-316E-4B15-9361-5D3FD0A70981}"/>
              </a:ext>
            </a:extLst>
          </p:cNvPr>
          <p:cNvCxnSpPr>
            <a:cxnSpLocks/>
            <a:stCxn id="45063" idx="6"/>
            <a:endCxn id="45066" idx="2"/>
          </p:cNvCxnSpPr>
          <p:nvPr/>
        </p:nvCxnSpPr>
        <p:spPr>
          <a:xfrm flipV="1">
            <a:off x="1837827" y="39867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5252B6C-898D-4345-8189-640E0071CDEC}"/>
              </a:ext>
            </a:extLst>
          </p:cNvPr>
          <p:cNvCxnSpPr>
            <a:cxnSpLocks/>
            <a:stCxn id="45063" idx="6"/>
            <a:endCxn id="45065" idx="2"/>
          </p:cNvCxnSpPr>
          <p:nvPr/>
        </p:nvCxnSpPr>
        <p:spPr>
          <a:xfrm flipV="1">
            <a:off x="1837827" y="2582620"/>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7179CD59-3BE0-411C-8316-8060EF2DDADE}"/>
              </a:ext>
            </a:extLst>
          </p:cNvPr>
          <p:cNvCxnSpPr>
            <a:cxnSpLocks/>
            <a:stCxn id="45065" idx="6"/>
            <a:endCxn id="45067" idx="2"/>
          </p:cNvCxnSpPr>
          <p:nvPr/>
        </p:nvCxnSpPr>
        <p:spPr>
          <a:xfrm>
            <a:off x="4646114" y="2582620"/>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F188DAE-4A68-4380-9EAB-2FC79ED81320}"/>
              </a:ext>
            </a:extLst>
          </p:cNvPr>
          <p:cNvCxnSpPr>
            <a:cxnSpLocks/>
            <a:stCxn id="45066" idx="6"/>
            <a:endCxn id="45067" idx="2"/>
          </p:cNvCxnSpPr>
          <p:nvPr/>
        </p:nvCxnSpPr>
        <p:spPr>
          <a:xfrm flipV="1">
            <a:off x="4646114" y="3284692"/>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EBD2943-954A-4E26-9B32-EC93A6461A2D}"/>
              </a:ext>
            </a:extLst>
          </p:cNvPr>
          <p:cNvCxnSpPr>
            <a:cxnSpLocks/>
            <a:stCxn id="45067" idx="6"/>
          </p:cNvCxnSpPr>
          <p:nvPr/>
        </p:nvCxnSpPr>
        <p:spPr>
          <a:xfrm flipV="1">
            <a:off x="7238502" y="3284690"/>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Object 24">
                <a:extLst>
                  <a:ext uri="{FF2B5EF4-FFF2-40B4-BE49-F238E27FC236}">
                    <a16:creationId xmlns:a16="http://schemas.microsoft.com/office/drawing/2014/main" id="{782A3CA0-BDF2-4BC0-9230-24E26101CE2C}"/>
                  </a:ext>
                </a:extLst>
              </p:cNvPr>
              <p:cNvSpPr txBox="1"/>
              <p:nvPr/>
            </p:nvSpPr>
            <p:spPr bwMode="auto">
              <a:xfrm>
                <a:off x="1977951" y="219027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zh-CN" altLang="en-US" sz="2000" i="0" baseline="-15000">
                              <a:solidFill>
                                <a:srgbClr val="000000"/>
                              </a:solidFill>
                              <a:latin typeface="+mn-lt"/>
                            </a:rPr>
                            <m:t>1</m:t>
                          </m:r>
                          <m:r>
                            <m:rPr>
                              <m:nor/>
                            </m:rPr>
                            <a:rPr lang="en-US" altLang="zh-CN" sz="2000" b="0" i="0" baseline="-15000" smtClean="0">
                              <a:solidFill>
                                <a:srgbClr val="000000"/>
                              </a:solidFill>
                              <a:latin typeface="+mn-lt"/>
                            </a:rPr>
                            <m:t>5</m:t>
                          </m:r>
                        </m:sub>
                      </m:sSub>
                    </m:oMath>
                  </m:oMathPara>
                </a14:m>
                <a:endParaRPr lang="zh-CN" altLang="en-US" sz="2000">
                  <a:latin typeface="+mn-lt"/>
                </a:endParaRPr>
              </a:p>
            </p:txBody>
          </p:sp>
        </mc:Choice>
        <mc:Fallback xmlns="">
          <p:sp>
            <p:nvSpPr>
              <p:cNvPr id="89" name="Object 24">
                <a:extLst>
                  <a:ext uri="{FF2B5EF4-FFF2-40B4-BE49-F238E27FC236}">
                    <a16:creationId xmlns:a16="http://schemas.microsoft.com/office/drawing/2014/main" id="{782A3CA0-BDF2-4BC0-9230-24E26101CE2C}"/>
                  </a:ext>
                </a:extLst>
              </p:cNvPr>
              <p:cNvSpPr txBox="1">
                <a:spLocks noRot="1" noChangeAspect="1" noMove="1" noResize="1" noEditPoints="1" noAdjustHandles="1" noChangeArrowheads="1" noChangeShapeType="1" noTextEdit="1"/>
              </p:cNvSpPr>
              <p:nvPr/>
            </p:nvSpPr>
            <p:spPr bwMode="auto">
              <a:xfrm>
                <a:off x="1977951" y="2190271"/>
                <a:ext cx="539750" cy="400110"/>
              </a:xfrm>
              <a:prstGeom prst="rect">
                <a:avLst/>
              </a:prstGeom>
              <a:blipFill>
                <a:blip r:embed="rId7"/>
                <a:stretch>
                  <a:fillRect b="-909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Object 24">
                <a:extLst>
                  <a:ext uri="{FF2B5EF4-FFF2-40B4-BE49-F238E27FC236}">
                    <a16:creationId xmlns:a16="http://schemas.microsoft.com/office/drawing/2014/main" id="{5C75A278-4938-4FF7-9526-87C2867FF514}"/>
                  </a:ext>
                </a:extLst>
              </p:cNvPr>
              <p:cNvSpPr txBox="1"/>
              <p:nvPr/>
            </p:nvSpPr>
            <p:spPr bwMode="auto">
              <a:xfrm>
                <a:off x="1977951" y="26851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en-US" altLang="zh-CN" sz="2000" b="0" i="0" baseline="-15000" smtClean="0">
                              <a:solidFill>
                                <a:srgbClr val="000000"/>
                              </a:solidFill>
                              <a:latin typeface="+mn-lt"/>
                            </a:rPr>
                            <m:t>2</m:t>
                          </m:r>
                          <m:r>
                            <m:rPr>
                              <m:nor/>
                            </m:rPr>
                            <a:rPr lang="zh-CN" altLang="en-US" sz="2000" i="0" baseline="-15000">
                              <a:solidFill>
                                <a:srgbClr val="000000"/>
                              </a:solidFill>
                              <a:latin typeface="+mn-lt"/>
                            </a:rPr>
                            <m:t>4</m:t>
                          </m:r>
                        </m:sub>
                      </m:sSub>
                    </m:oMath>
                  </m:oMathPara>
                </a14:m>
                <a:endParaRPr lang="zh-CN" altLang="en-US" sz="2000">
                  <a:latin typeface="+mn-lt"/>
                </a:endParaRPr>
              </a:p>
            </p:txBody>
          </p:sp>
        </mc:Choice>
        <mc:Fallback xmlns="">
          <p:sp>
            <p:nvSpPr>
              <p:cNvPr id="90" name="Object 24">
                <a:extLst>
                  <a:ext uri="{FF2B5EF4-FFF2-40B4-BE49-F238E27FC236}">
                    <a16:creationId xmlns:a16="http://schemas.microsoft.com/office/drawing/2014/main" id="{5C75A278-4938-4FF7-9526-87C2867FF514}"/>
                  </a:ext>
                </a:extLst>
              </p:cNvPr>
              <p:cNvSpPr txBox="1">
                <a:spLocks noRot="1" noChangeAspect="1" noMove="1" noResize="1" noEditPoints="1" noAdjustHandles="1" noChangeArrowheads="1" noChangeShapeType="1" noTextEdit="1"/>
              </p:cNvSpPr>
              <p:nvPr/>
            </p:nvSpPr>
            <p:spPr bwMode="auto">
              <a:xfrm>
                <a:off x="1977951" y="2685125"/>
                <a:ext cx="539750" cy="400110"/>
              </a:xfrm>
              <a:prstGeom prst="rect">
                <a:avLst/>
              </a:prstGeom>
              <a:blipFill>
                <a:blip r:embed="rId8"/>
                <a:stretch>
                  <a:fillRect b="-909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Object 24">
                <a:extLst>
                  <a:ext uri="{FF2B5EF4-FFF2-40B4-BE49-F238E27FC236}">
                    <a16:creationId xmlns:a16="http://schemas.microsoft.com/office/drawing/2014/main" id="{042DF2FD-F983-49AC-A7CE-EAE8E1380440}"/>
                  </a:ext>
                </a:extLst>
              </p:cNvPr>
              <p:cNvSpPr txBox="1"/>
              <p:nvPr/>
            </p:nvSpPr>
            <p:spPr bwMode="auto">
              <a:xfrm>
                <a:off x="1977951" y="330906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en-US" altLang="zh-CN" sz="2000" b="0" i="0" baseline="-15000" smtClean="0">
                              <a:solidFill>
                                <a:srgbClr val="000000"/>
                              </a:solidFill>
                              <a:latin typeface="+mn-lt"/>
                            </a:rPr>
                            <m:t>25</m:t>
                          </m:r>
                        </m:sub>
                      </m:sSub>
                    </m:oMath>
                  </m:oMathPara>
                </a14:m>
                <a:endParaRPr lang="zh-CN" altLang="en-US" sz="2000">
                  <a:latin typeface="+mn-lt"/>
                </a:endParaRPr>
              </a:p>
            </p:txBody>
          </p:sp>
        </mc:Choice>
        <mc:Fallback xmlns="">
          <p:sp>
            <p:nvSpPr>
              <p:cNvPr id="91" name="Object 24">
                <a:extLst>
                  <a:ext uri="{FF2B5EF4-FFF2-40B4-BE49-F238E27FC236}">
                    <a16:creationId xmlns:a16="http://schemas.microsoft.com/office/drawing/2014/main" id="{042DF2FD-F983-49AC-A7CE-EAE8E1380440}"/>
                  </a:ext>
                </a:extLst>
              </p:cNvPr>
              <p:cNvSpPr txBox="1">
                <a:spLocks noRot="1" noChangeAspect="1" noMove="1" noResize="1" noEditPoints="1" noAdjustHandles="1" noChangeArrowheads="1" noChangeShapeType="1" noTextEdit="1"/>
              </p:cNvSpPr>
              <p:nvPr/>
            </p:nvSpPr>
            <p:spPr bwMode="auto">
              <a:xfrm>
                <a:off x="1977951" y="3309066"/>
                <a:ext cx="539750" cy="400110"/>
              </a:xfrm>
              <a:prstGeom prst="rect">
                <a:avLst/>
              </a:prstGeom>
              <a:blipFill>
                <a:blip r:embed="rId9"/>
                <a:stretch>
                  <a:fillRect b="-923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Object 24">
                <a:extLst>
                  <a:ext uri="{FF2B5EF4-FFF2-40B4-BE49-F238E27FC236}">
                    <a16:creationId xmlns:a16="http://schemas.microsoft.com/office/drawing/2014/main" id="{B9369706-BBAA-4769-9B16-79AAAE566F11}"/>
                  </a:ext>
                </a:extLst>
              </p:cNvPr>
              <p:cNvSpPr txBox="1"/>
              <p:nvPr/>
            </p:nvSpPr>
            <p:spPr bwMode="auto">
              <a:xfrm>
                <a:off x="1977951" y="371703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en-US" altLang="zh-CN" sz="2000" b="0" i="0" baseline="-15000" smtClean="0">
                              <a:solidFill>
                                <a:srgbClr val="000000"/>
                              </a:solidFill>
                              <a:latin typeface="+mn-lt"/>
                            </a:rPr>
                            <m:t>3</m:t>
                          </m:r>
                          <m:r>
                            <m:rPr>
                              <m:nor/>
                            </m:rPr>
                            <a:rPr lang="zh-CN" altLang="en-US" sz="2000" i="0" baseline="-15000">
                              <a:solidFill>
                                <a:srgbClr val="000000"/>
                              </a:solidFill>
                              <a:latin typeface="+mn-lt"/>
                            </a:rPr>
                            <m:t>4</m:t>
                          </m:r>
                        </m:sub>
                      </m:sSub>
                    </m:oMath>
                  </m:oMathPara>
                </a14:m>
                <a:endParaRPr lang="zh-CN" altLang="en-US" sz="2000">
                  <a:latin typeface="+mn-lt"/>
                </a:endParaRPr>
              </a:p>
            </p:txBody>
          </p:sp>
        </mc:Choice>
        <mc:Fallback xmlns="">
          <p:sp>
            <p:nvSpPr>
              <p:cNvPr id="92" name="Object 24">
                <a:extLst>
                  <a:ext uri="{FF2B5EF4-FFF2-40B4-BE49-F238E27FC236}">
                    <a16:creationId xmlns:a16="http://schemas.microsoft.com/office/drawing/2014/main" id="{B9369706-BBAA-4769-9B16-79AAAE566F11}"/>
                  </a:ext>
                </a:extLst>
              </p:cNvPr>
              <p:cNvSpPr txBox="1">
                <a:spLocks noRot="1" noChangeAspect="1" noMove="1" noResize="1" noEditPoints="1" noAdjustHandles="1" noChangeArrowheads="1" noChangeShapeType="1" noTextEdit="1"/>
              </p:cNvSpPr>
              <p:nvPr/>
            </p:nvSpPr>
            <p:spPr bwMode="auto">
              <a:xfrm>
                <a:off x="1977951" y="3717032"/>
                <a:ext cx="539750" cy="400110"/>
              </a:xfrm>
              <a:prstGeom prst="rect">
                <a:avLst/>
              </a:prstGeom>
              <a:blipFill>
                <a:blip r:embed="rId10"/>
                <a:stretch>
                  <a:fillRect b="-923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Object 24">
                <a:extLst>
                  <a:ext uri="{FF2B5EF4-FFF2-40B4-BE49-F238E27FC236}">
                    <a16:creationId xmlns:a16="http://schemas.microsoft.com/office/drawing/2014/main" id="{FCC14286-2A86-419B-8DEF-035FE3329ABB}"/>
                  </a:ext>
                </a:extLst>
              </p:cNvPr>
              <p:cNvSpPr txBox="1"/>
              <p:nvPr/>
            </p:nvSpPr>
            <p:spPr bwMode="auto">
              <a:xfrm>
                <a:off x="1977951" y="45246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en-US" altLang="zh-CN" sz="2000" b="0" i="0" baseline="-15000" smtClean="0">
                              <a:solidFill>
                                <a:srgbClr val="000000"/>
                              </a:solidFill>
                              <a:latin typeface="+mn-lt"/>
                            </a:rPr>
                            <m:t>35</m:t>
                          </m:r>
                        </m:sub>
                      </m:sSub>
                    </m:oMath>
                  </m:oMathPara>
                </a14:m>
                <a:endParaRPr lang="zh-CN" altLang="en-US" sz="2000">
                  <a:latin typeface="+mn-lt"/>
                </a:endParaRPr>
              </a:p>
            </p:txBody>
          </p:sp>
        </mc:Choice>
        <mc:Fallback xmlns="">
          <p:sp>
            <p:nvSpPr>
              <p:cNvPr id="93" name="Object 24">
                <a:extLst>
                  <a:ext uri="{FF2B5EF4-FFF2-40B4-BE49-F238E27FC236}">
                    <a16:creationId xmlns:a16="http://schemas.microsoft.com/office/drawing/2014/main" id="{FCC14286-2A86-419B-8DEF-035FE3329ABB}"/>
                  </a:ext>
                </a:extLst>
              </p:cNvPr>
              <p:cNvSpPr txBox="1">
                <a:spLocks noRot="1" noChangeAspect="1" noMove="1" noResize="1" noEditPoints="1" noAdjustHandles="1" noChangeArrowheads="1" noChangeShapeType="1" noTextEdit="1"/>
              </p:cNvSpPr>
              <p:nvPr/>
            </p:nvSpPr>
            <p:spPr bwMode="auto">
              <a:xfrm>
                <a:off x="1977951" y="4524681"/>
                <a:ext cx="539750" cy="400110"/>
              </a:xfrm>
              <a:prstGeom prst="rect">
                <a:avLst/>
              </a:prstGeom>
              <a:blipFill>
                <a:blip r:embed="rId11"/>
                <a:stretch>
                  <a:fillRect b="-909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Object 24">
                <a:extLst>
                  <a:ext uri="{FF2B5EF4-FFF2-40B4-BE49-F238E27FC236}">
                    <a16:creationId xmlns:a16="http://schemas.microsoft.com/office/drawing/2014/main" id="{A7C46F65-6341-4CD7-B30A-1C9777F4909E}"/>
                  </a:ext>
                </a:extLst>
              </p:cNvPr>
              <p:cNvSpPr txBox="1"/>
              <p:nvPr/>
            </p:nvSpPr>
            <p:spPr bwMode="auto">
              <a:xfrm>
                <a:off x="5258114" y="245954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en-US" altLang="zh-CN" sz="2000" b="0" i="0" baseline="-15000" smtClean="0">
                              <a:solidFill>
                                <a:srgbClr val="000000"/>
                              </a:solidFill>
                              <a:latin typeface="+mn-lt"/>
                            </a:rPr>
                            <m:t>46</m:t>
                          </m:r>
                        </m:sub>
                      </m:sSub>
                    </m:oMath>
                  </m:oMathPara>
                </a14:m>
                <a:endParaRPr lang="zh-CN" altLang="en-US" sz="2000">
                  <a:latin typeface="+mn-lt"/>
                </a:endParaRPr>
              </a:p>
            </p:txBody>
          </p:sp>
        </mc:Choice>
        <mc:Fallback xmlns="">
          <p:sp>
            <p:nvSpPr>
              <p:cNvPr id="94" name="Object 24">
                <a:extLst>
                  <a:ext uri="{FF2B5EF4-FFF2-40B4-BE49-F238E27FC236}">
                    <a16:creationId xmlns:a16="http://schemas.microsoft.com/office/drawing/2014/main" id="{A7C46F65-6341-4CD7-B30A-1C9777F4909E}"/>
                  </a:ext>
                </a:extLst>
              </p:cNvPr>
              <p:cNvSpPr txBox="1">
                <a:spLocks noRot="1" noChangeAspect="1" noMove="1" noResize="1" noEditPoints="1" noAdjustHandles="1" noChangeArrowheads="1" noChangeShapeType="1" noTextEdit="1"/>
              </p:cNvSpPr>
              <p:nvPr/>
            </p:nvSpPr>
            <p:spPr bwMode="auto">
              <a:xfrm>
                <a:off x="5258114" y="2459546"/>
                <a:ext cx="539750" cy="400110"/>
              </a:xfrm>
              <a:prstGeom prst="rect">
                <a:avLst/>
              </a:prstGeom>
              <a:blipFill>
                <a:blip r:embed="rId12"/>
                <a:stretch>
                  <a:fillRect b="-909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Object 24">
                <a:extLst>
                  <a:ext uri="{FF2B5EF4-FFF2-40B4-BE49-F238E27FC236}">
                    <a16:creationId xmlns:a16="http://schemas.microsoft.com/office/drawing/2014/main" id="{2961F5D7-53E3-420C-B83E-2D021059818D}"/>
                  </a:ext>
                </a:extLst>
              </p:cNvPr>
              <p:cNvSpPr txBox="1"/>
              <p:nvPr/>
            </p:nvSpPr>
            <p:spPr bwMode="auto">
              <a:xfrm>
                <a:off x="5258114" y="364165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𝑤</m:t>
                          </m:r>
                        </m:e>
                        <m:sub>
                          <m:r>
                            <m:rPr>
                              <m:nor/>
                            </m:rPr>
                            <a:rPr lang="en-US" altLang="zh-CN" sz="2000" b="0" i="0" baseline="-15000" smtClean="0">
                              <a:solidFill>
                                <a:srgbClr val="000000"/>
                              </a:solidFill>
                              <a:latin typeface="+mn-lt"/>
                            </a:rPr>
                            <m:t>56</m:t>
                          </m:r>
                        </m:sub>
                      </m:sSub>
                    </m:oMath>
                  </m:oMathPara>
                </a14:m>
                <a:endParaRPr lang="zh-CN" altLang="en-US" sz="2000">
                  <a:latin typeface="+mn-lt"/>
                </a:endParaRPr>
              </a:p>
            </p:txBody>
          </p:sp>
        </mc:Choice>
        <mc:Fallback xmlns="">
          <p:sp>
            <p:nvSpPr>
              <p:cNvPr id="95" name="Object 24">
                <a:extLst>
                  <a:ext uri="{FF2B5EF4-FFF2-40B4-BE49-F238E27FC236}">
                    <a16:creationId xmlns:a16="http://schemas.microsoft.com/office/drawing/2014/main" id="{2961F5D7-53E3-420C-B83E-2D021059818D}"/>
                  </a:ext>
                </a:extLst>
              </p:cNvPr>
              <p:cNvSpPr txBox="1">
                <a:spLocks noRot="1" noChangeAspect="1" noMove="1" noResize="1" noEditPoints="1" noAdjustHandles="1" noChangeArrowheads="1" noChangeShapeType="1" noTextEdit="1"/>
              </p:cNvSpPr>
              <p:nvPr/>
            </p:nvSpPr>
            <p:spPr bwMode="auto">
              <a:xfrm>
                <a:off x="5258114" y="3641655"/>
                <a:ext cx="539750" cy="400110"/>
              </a:xfrm>
              <a:prstGeom prst="rect">
                <a:avLst/>
              </a:prstGeom>
              <a:blipFill>
                <a:blip r:embed="rId13"/>
                <a:stretch>
                  <a:fillRect b="-9091"/>
                </a:stretch>
              </a:blipFill>
              <a:ln>
                <a:noFill/>
              </a:ln>
              <a:effectLst/>
            </p:spPr>
            <p:txBody>
              <a:bodyPr/>
              <a:lstStyle/>
              <a:p>
                <a:r>
                  <a:rPr lang="zh-CN" altLang="en-US">
                    <a:noFill/>
                  </a:rPr>
                  <a:t> </a:t>
                </a:r>
              </a:p>
            </p:txBody>
          </p:sp>
        </mc:Fallback>
      </mc:AlternateContent>
    </p:spTree>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43" name="Object 4">
                <a:extLst>
                  <a:ext uri="{FF2B5EF4-FFF2-40B4-BE49-F238E27FC236}">
                    <a16:creationId xmlns:a16="http://schemas.microsoft.com/office/drawing/2014/main" id="{CD0F4D1A-7F9E-44D2-934C-6B900569634F}"/>
                  </a:ext>
                </a:extLst>
              </p:cNvPr>
              <p:cNvSpPr txBox="1"/>
              <p:nvPr/>
            </p:nvSpPr>
            <p:spPr bwMode="auto">
              <a:xfrm>
                <a:off x="758751" y="1628425"/>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0">
                              <a:solidFill>
                                <a:srgbClr val="000000"/>
                              </a:solidFill>
                              <a:latin typeface="Cambria Math" panose="02040503050406030204" pitchFamily="18" charset="0"/>
                            </a:rPr>
                            <m:t>1</m:t>
                          </m:r>
                        </m:sub>
                      </m:sSub>
                    </m:oMath>
                  </m:oMathPara>
                </a14:m>
                <a:endParaRPr lang="zh-CN" altLang="en-US" sz="2000">
                  <a:latin typeface="+mn-lt"/>
                </a:endParaRPr>
              </a:p>
            </p:txBody>
          </p:sp>
        </mc:Choice>
        <mc:Fallback xmlns="">
          <p:sp>
            <p:nvSpPr>
              <p:cNvPr id="43043" name="Object 4">
                <a:extLst>
                  <a:ext uri="{FF2B5EF4-FFF2-40B4-BE49-F238E27FC236}">
                    <a16:creationId xmlns:a16="http://schemas.microsoft.com/office/drawing/2014/main" id="{CD0F4D1A-7F9E-44D2-934C-6B900569634F}"/>
                  </a:ext>
                </a:extLst>
              </p:cNvPr>
              <p:cNvSpPr txBox="1">
                <a:spLocks noRot="1" noChangeAspect="1" noMove="1" noResize="1" noEditPoints="1" noAdjustHandles="1" noChangeArrowheads="1" noChangeShapeType="1" noTextEdit="1"/>
              </p:cNvSpPr>
              <p:nvPr/>
            </p:nvSpPr>
            <p:spPr bwMode="auto">
              <a:xfrm>
                <a:off x="758751" y="1628425"/>
                <a:ext cx="430213" cy="400110"/>
              </a:xfrm>
              <a:prstGeom prst="rect">
                <a:avLst/>
              </a:prstGeom>
              <a:blipFill>
                <a:blip r:embed="rId3"/>
                <a:stretch>
                  <a:fillRect b="-303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41" name="Object 7">
                <a:extLst>
                  <a:ext uri="{FF2B5EF4-FFF2-40B4-BE49-F238E27FC236}">
                    <a16:creationId xmlns:a16="http://schemas.microsoft.com/office/drawing/2014/main" id="{E728D36E-8A59-4291-BE52-F0CFF3E1DCFA}"/>
                  </a:ext>
                </a:extLst>
              </p:cNvPr>
              <p:cNvSpPr txBox="1"/>
              <p:nvPr/>
            </p:nvSpPr>
            <p:spPr bwMode="auto">
              <a:xfrm>
                <a:off x="766689" y="4502407"/>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0">
                              <a:solidFill>
                                <a:srgbClr val="000000"/>
                              </a:solidFill>
                              <a:latin typeface="Cambria Math" panose="02040503050406030204" pitchFamily="18" charset="0"/>
                            </a:rPr>
                            <m:t>3</m:t>
                          </m:r>
                        </m:sub>
                      </m:sSub>
                    </m:oMath>
                  </m:oMathPara>
                </a14:m>
                <a:endParaRPr lang="zh-CN" altLang="en-US" sz="2000">
                  <a:latin typeface="+mn-lt"/>
                </a:endParaRPr>
              </a:p>
            </p:txBody>
          </p:sp>
        </mc:Choice>
        <mc:Fallback xmlns="">
          <p:sp>
            <p:nvSpPr>
              <p:cNvPr id="43041" name="Object 7">
                <a:extLst>
                  <a:ext uri="{FF2B5EF4-FFF2-40B4-BE49-F238E27FC236}">
                    <a16:creationId xmlns:a16="http://schemas.microsoft.com/office/drawing/2014/main" id="{E728D36E-8A59-4291-BE52-F0CFF3E1DCFA}"/>
                  </a:ext>
                </a:extLst>
              </p:cNvPr>
              <p:cNvSpPr txBox="1">
                <a:spLocks noRot="1" noChangeAspect="1" noMove="1" noResize="1" noEditPoints="1" noAdjustHandles="1" noChangeArrowheads="1" noChangeShapeType="1" noTextEdit="1"/>
              </p:cNvSpPr>
              <p:nvPr/>
            </p:nvSpPr>
            <p:spPr bwMode="auto">
              <a:xfrm>
                <a:off x="766689" y="4502407"/>
                <a:ext cx="414337" cy="400110"/>
              </a:xfrm>
              <a:prstGeom prst="rect">
                <a:avLst/>
              </a:prstGeom>
              <a:blipFill>
                <a:blip r:embed="rId4"/>
                <a:stretch>
                  <a:fillRect b="-3077"/>
                </a:stretch>
              </a:blipFill>
              <a:ln>
                <a:noFill/>
              </a:ln>
              <a:effectLst/>
            </p:spPr>
            <p:txBody>
              <a:bodyPr/>
              <a:lstStyle/>
              <a:p>
                <a:r>
                  <a:rPr lang="zh-CN" altLang="en-US">
                    <a:noFill/>
                  </a:rPr>
                  <a:t> </a:t>
                </a:r>
              </a:p>
            </p:txBody>
          </p:sp>
        </mc:Fallback>
      </mc:AlternateContent>
      <p:sp>
        <p:nvSpPr>
          <p:cNvPr id="45061" name="Oval 9">
            <a:extLst>
              <a:ext uri="{FF2B5EF4-FFF2-40B4-BE49-F238E27FC236}">
                <a16:creationId xmlns:a16="http://schemas.microsoft.com/office/drawing/2014/main" id="{0F23800F-D99F-4ECA-ABBC-D3079D0A9DBB}"/>
              </a:ext>
            </a:extLst>
          </p:cNvPr>
          <p:cNvSpPr>
            <a:spLocks noChangeArrowheads="1"/>
          </p:cNvSpPr>
          <p:nvPr/>
        </p:nvSpPr>
        <p:spPr bwMode="auto">
          <a:xfrm>
            <a:off x="1262339" y="157416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5062" name="Oval 10">
            <a:extLst>
              <a:ext uri="{FF2B5EF4-FFF2-40B4-BE49-F238E27FC236}">
                <a16:creationId xmlns:a16="http://schemas.microsoft.com/office/drawing/2014/main" id="{626E93C5-6A44-491E-B034-422ED8CE13E3}"/>
              </a:ext>
            </a:extLst>
          </p:cNvPr>
          <p:cNvSpPr>
            <a:spLocks noChangeArrowheads="1"/>
          </p:cNvSpPr>
          <p:nvPr/>
        </p:nvSpPr>
        <p:spPr bwMode="auto">
          <a:xfrm>
            <a:off x="1225827" y="2978303"/>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5063" name="Oval 11">
            <a:extLst>
              <a:ext uri="{FF2B5EF4-FFF2-40B4-BE49-F238E27FC236}">
                <a16:creationId xmlns:a16="http://schemas.microsoft.com/office/drawing/2014/main" id="{0ECA9013-111F-4093-BCB5-ADDA17D56ED8}"/>
              </a:ext>
            </a:extLst>
          </p:cNvPr>
          <p:cNvSpPr>
            <a:spLocks noChangeArrowheads="1"/>
          </p:cNvSpPr>
          <p:nvPr/>
        </p:nvSpPr>
        <p:spPr bwMode="auto">
          <a:xfrm>
            <a:off x="1225827" y="43824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5065" name="Oval 13">
            <a:extLst>
              <a:ext uri="{FF2B5EF4-FFF2-40B4-BE49-F238E27FC236}">
                <a16:creationId xmlns:a16="http://schemas.microsoft.com/office/drawing/2014/main" id="{20B935EC-710E-44A2-99FC-8284BA821DF0}"/>
              </a:ext>
            </a:extLst>
          </p:cNvPr>
          <p:cNvSpPr>
            <a:spLocks noChangeArrowheads="1"/>
          </p:cNvSpPr>
          <p:nvPr/>
        </p:nvSpPr>
        <p:spPr bwMode="auto">
          <a:xfrm>
            <a:off x="4034114" y="2276232"/>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5066" name="Oval 14">
            <a:extLst>
              <a:ext uri="{FF2B5EF4-FFF2-40B4-BE49-F238E27FC236}">
                <a16:creationId xmlns:a16="http://schemas.microsoft.com/office/drawing/2014/main" id="{B6674CA5-430D-41C2-89AC-DDE2610FDAF4}"/>
              </a:ext>
            </a:extLst>
          </p:cNvPr>
          <p:cNvSpPr>
            <a:spLocks noChangeArrowheads="1"/>
          </p:cNvSpPr>
          <p:nvPr/>
        </p:nvSpPr>
        <p:spPr bwMode="auto">
          <a:xfrm>
            <a:off x="4034114" y="36803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45067" name="Oval 15">
            <a:extLst>
              <a:ext uri="{FF2B5EF4-FFF2-40B4-BE49-F238E27FC236}">
                <a16:creationId xmlns:a16="http://schemas.microsoft.com/office/drawing/2014/main" id="{5B0FD556-1FDC-441A-95E5-167690D411A0}"/>
              </a:ext>
            </a:extLst>
          </p:cNvPr>
          <p:cNvSpPr>
            <a:spLocks noChangeArrowheads="1"/>
          </p:cNvSpPr>
          <p:nvPr/>
        </p:nvSpPr>
        <p:spPr bwMode="auto">
          <a:xfrm>
            <a:off x="6626502" y="29783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43028" name="Object 24">
                <a:extLst>
                  <a:ext uri="{FF2B5EF4-FFF2-40B4-BE49-F238E27FC236}">
                    <a16:creationId xmlns:a16="http://schemas.microsoft.com/office/drawing/2014/main" id="{49FCA6BC-D5B2-456C-9D86-79AD0950FB37}"/>
                  </a:ext>
                </a:extLst>
              </p:cNvPr>
              <p:cNvSpPr txBox="1"/>
              <p:nvPr/>
            </p:nvSpPr>
            <p:spPr bwMode="auto">
              <a:xfrm>
                <a:off x="1977951" y="161804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43028" name="Object 24">
                <a:extLst>
                  <a:ext uri="{FF2B5EF4-FFF2-40B4-BE49-F238E27FC236}">
                    <a16:creationId xmlns:a16="http://schemas.microsoft.com/office/drawing/2014/main" id="{49FCA6BC-D5B2-456C-9D86-79AD0950FB37}"/>
                  </a:ext>
                </a:extLst>
              </p:cNvPr>
              <p:cNvSpPr txBox="1">
                <a:spLocks noRot="1" noChangeAspect="1" noMove="1" noResize="1" noEditPoints="1" noAdjustHandles="1" noChangeArrowheads="1" noChangeShapeType="1" noTextEdit="1"/>
              </p:cNvSpPr>
              <p:nvPr/>
            </p:nvSpPr>
            <p:spPr bwMode="auto">
              <a:xfrm>
                <a:off x="1977951" y="1618042"/>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39" name="Object 34">
                <a:extLst>
                  <a:ext uri="{FF2B5EF4-FFF2-40B4-BE49-F238E27FC236}">
                    <a16:creationId xmlns:a16="http://schemas.microsoft.com/office/drawing/2014/main" id="{0AD2327F-5816-4096-B256-D36DBCB2C561}"/>
                  </a:ext>
                </a:extLst>
              </p:cNvPr>
              <p:cNvSpPr txBox="1"/>
              <p:nvPr/>
            </p:nvSpPr>
            <p:spPr bwMode="auto">
              <a:xfrm>
                <a:off x="755576" y="3084635"/>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0">
                              <a:solidFill>
                                <a:srgbClr val="000000"/>
                              </a:solidFill>
                              <a:latin typeface="Cambria Math" panose="02040503050406030204" pitchFamily="18" charset="0"/>
                            </a:rPr>
                            <m:t>2</m:t>
                          </m:r>
                        </m:sub>
                      </m:sSub>
                    </m:oMath>
                  </m:oMathPara>
                </a14:m>
                <a:endParaRPr lang="zh-CN" altLang="en-US" sz="2000">
                  <a:latin typeface="+mn-lt"/>
                </a:endParaRPr>
              </a:p>
            </p:txBody>
          </p:sp>
        </mc:Choice>
        <mc:Fallback xmlns="">
          <p:sp>
            <p:nvSpPr>
              <p:cNvPr id="43039" name="Object 34">
                <a:extLst>
                  <a:ext uri="{FF2B5EF4-FFF2-40B4-BE49-F238E27FC236}">
                    <a16:creationId xmlns:a16="http://schemas.microsoft.com/office/drawing/2014/main" id="{0AD2327F-5816-4096-B256-D36DBCB2C561}"/>
                  </a:ext>
                </a:extLst>
              </p:cNvPr>
              <p:cNvSpPr txBox="1">
                <a:spLocks noRot="1" noChangeAspect="1" noMove="1" noResize="1" noEditPoints="1" noAdjustHandles="1" noChangeArrowheads="1" noChangeShapeType="1" noTextEdit="1"/>
              </p:cNvSpPr>
              <p:nvPr/>
            </p:nvSpPr>
            <p:spPr bwMode="auto">
              <a:xfrm>
                <a:off x="755576" y="3084635"/>
                <a:ext cx="438150" cy="400110"/>
              </a:xfrm>
              <a:prstGeom prst="rect">
                <a:avLst/>
              </a:prstGeom>
              <a:blipFill>
                <a:blip r:embed="rId6"/>
                <a:stretch>
                  <a:fillRect b="-3030"/>
                </a:stretch>
              </a:blipFill>
              <a:ln>
                <a:noFill/>
              </a:ln>
              <a:effectLst/>
            </p:spPr>
            <p:txBody>
              <a:bodyPr/>
              <a:lstStyle/>
              <a:p>
                <a:r>
                  <a:rPr lang="zh-CN" altLang="en-US">
                    <a:noFill/>
                  </a:rPr>
                  <a:t> </a:t>
                </a:r>
              </a:p>
            </p:txBody>
          </p:sp>
        </mc:Fallback>
      </mc:AlternateContent>
      <p:sp>
        <p:nvSpPr>
          <p:cNvPr id="38" name="Text Box 13">
            <a:extLst>
              <a:ext uri="{FF2B5EF4-FFF2-40B4-BE49-F238E27FC236}">
                <a16:creationId xmlns:a16="http://schemas.microsoft.com/office/drawing/2014/main" id="{E038BF16-178D-4AA7-82E9-BD65CCAA04C1}"/>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37" name="Text Box 2">
            <a:extLst>
              <a:ext uri="{FF2B5EF4-FFF2-40B4-BE49-F238E27FC236}">
                <a16:creationId xmlns:a16="http://schemas.microsoft.com/office/drawing/2014/main" id="{8791482F-F7DE-4CA2-A6FF-6EE0B05C9A92}"/>
              </a:ext>
            </a:extLst>
          </p:cNvPr>
          <p:cNvSpPr txBox="1">
            <a:spLocks noChangeArrowheads="1"/>
          </p:cNvSpPr>
          <p:nvPr/>
        </p:nvSpPr>
        <p:spPr bwMode="auto">
          <a:xfrm>
            <a:off x="252000" y="756000"/>
            <a:ext cx="7092950" cy="580865"/>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a:sym typeface="Times New Roman" panose="02020603050405020304" pitchFamily="18" charset="0"/>
              </a:rPr>
              <a:t>2</a:t>
            </a:r>
            <a:r>
              <a:rPr lang="zh-CN" altLang="en-US">
                <a:sym typeface="Times New Roman" panose="02020603050405020304" pitchFamily="18" charset="0"/>
              </a:rPr>
              <a:t>、向前传播输入</a:t>
            </a:r>
          </a:p>
        </p:txBody>
      </p:sp>
      <p:cxnSp>
        <p:nvCxnSpPr>
          <p:cNvPr id="4" name="直接箭头连接符 3">
            <a:extLst>
              <a:ext uri="{FF2B5EF4-FFF2-40B4-BE49-F238E27FC236}">
                <a16:creationId xmlns:a16="http://schemas.microsoft.com/office/drawing/2014/main" id="{8462C4C3-7728-41AA-A933-94DB832B8B4E}"/>
              </a:ext>
            </a:extLst>
          </p:cNvPr>
          <p:cNvCxnSpPr>
            <a:cxnSpLocks/>
            <a:stCxn id="45061" idx="6"/>
            <a:endCxn id="45066" idx="2"/>
          </p:cNvCxnSpPr>
          <p:nvPr/>
        </p:nvCxnSpPr>
        <p:spPr>
          <a:xfrm>
            <a:off x="1874339" y="1880548"/>
            <a:ext cx="2159775" cy="2106216"/>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94A8ADC-83F7-4476-95B2-38F85B217C99}"/>
              </a:ext>
            </a:extLst>
          </p:cNvPr>
          <p:cNvCxnSpPr>
            <a:cxnSpLocks/>
            <a:stCxn id="45061" idx="6"/>
            <a:endCxn id="45065" idx="2"/>
          </p:cNvCxnSpPr>
          <p:nvPr/>
        </p:nvCxnSpPr>
        <p:spPr>
          <a:xfrm>
            <a:off x="1874339" y="1880548"/>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8790BE7-3C32-4BBB-A0CD-7C6D6897C142}"/>
              </a:ext>
            </a:extLst>
          </p:cNvPr>
          <p:cNvCxnSpPr>
            <a:cxnSpLocks/>
            <a:stCxn id="45062" idx="6"/>
            <a:endCxn id="45066" idx="2"/>
          </p:cNvCxnSpPr>
          <p:nvPr/>
        </p:nvCxnSpPr>
        <p:spPr>
          <a:xfrm>
            <a:off x="1837827" y="3284691"/>
            <a:ext cx="2196287" cy="702073"/>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3E2542E-312D-41C5-9DBA-C030C02CA382}"/>
              </a:ext>
            </a:extLst>
          </p:cNvPr>
          <p:cNvCxnSpPr>
            <a:cxnSpLocks/>
            <a:stCxn id="45062" idx="6"/>
            <a:endCxn id="45065" idx="2"/>
          </p:cNvCxnSpPr>
          <p:nvPr/>
        </p:nvCxnSpPr>
        <p:spPr>
          <a:xfrm flipV="1">
            <a:off x="1837827" y="2582620"/>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CFDF6FC-316E-4B15-9361-5D3FD0A70981}"/>
              </a:ext>
            </a:extLst>
          </p:cNvPr>
          <p:cNvCxnSpPr>
            <a:cxnSpLocks/>
            <a:stCxn id="45063" idx="6"/>
            <a:endCxn id="45066" idx="2"/>
          </p:cNvCxnSpPr>
          <p:nvPr/>
        </p:nvCxnSpPr>
        <p:spPr>
          <a:xfrm flipV="1">
            <a:off x="1837827" y="39867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5252B6C-898D-4345-8189-640E0071CDEC}"/>
              </a:ext>
            </a:extLst>
          </p:cNvPr>
          <p:cNvCxnSpPr>
            <a:cxnSpLocks/>
          </p:cNvCxnSpPr>
          <p:nvPr/>
        </p:nvCxnSpPr>
        <p:spPr>
          <a:xfrm flipV="1">
            <a:off x="1837827" y="2582619"/>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7179CD59-3BE0-411C-8316-8060EF2DDADE}"/>
              </a:ext>
            </a:extLst>
          </p:cNvPr>
          <p:cNvCxnSpPr>
            <a:cxnSpLocks/>
            <a:stCxn id="45065" idx="6"/>
            <a:endCxn id="45067" idx="2"/>
          </p:cNvCxnSpPr>
          <p:nvPr/>
        </p:nvCxnSpPr>
        <p:spPr>
          <a:xfrm>
            <a:off x="4646114" y="2582620"/>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F188DAE-4A68-4380-9EAB-2FC79ED81320}"/>
              </a:ext>
            </a:extLst>
          </p:cNvPr>
          <p:cNvCxnSpPr>
            <a:cxnSpLocks/>
            <a:stCxn id="45066" idx="6"/>
            <a:endCxn id="45067" idx="2"/>
          </p:cNvCxnSpPr>
          <p:nvPr/>
        </p:nvCxnSpPr>
        <p:spPr>
          <a:xfrm flipV="1">
            <a:off x="4646114" y="3284692"/>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EBD2943-954A-4E26-9B32-EC93A6461A2D}"/>
              </a:ext>
            </a:extLst>
          </p:cNvPr>
          <p:cNvCxnSpPr>
            <a:cxnSpLocks/>
            <a:stCxn id="45067" idx="6"/>
          </p:cNvCxnSpPr>
          <p:nvPr/>
        </p:nvCxnSpPr>
        <p:spPr>
          <a:xfrm flipV="1">
            <a:off x="7238502" y="3284690"/>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Object 24">
                <a:extLst>
                  <a:ext uri="{FF2B5EF4-FFF2-40B4-BE49-F238E27FC236}">
                    <a16:creationId xmlns:a16="http://schemas.microsoft.com/office/drawing/2014/main" id="{782A3CA0-BDF2-4BC0-9230-24E26101CE2C}"/>
                  </a:ext>
                </a:extLst>
              </p:cNvPr>
              <p:cNvSpPr txBox="1"/>
              <p:nvPr/>
            </p:nvSpPr>
            <p:spPr bwMode="auto">
              <a:xfrm>
                <a:off x="1837827" y="2221473"/>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0.3</m:t>
                      </m:r>
                    </m:oMath>
                  </m:oMathPara>
                </a14:m>
                <a:endParaRPr lang="zh-CN" altLang="en-US" sz="2000">
                  <a:latin typeface="+mn-lt"/>
                </a:endParaRPr>
              </a:p>
            </p:txBody>
          </p:sp>
        </mc:Choice>
        <mc:Fallback xmlns="">
          <p:sp>
            <p:nvSpPr>
              <p:cNvPr id="89" name="Object 24">
                <a:extLst>
                  <a:ext uri="{FF2B5EF4-FFF2-40B4-BE49-F238E27FC236}">
                    <a16:creationId xmlns:a16="http://schemas.microsoft.com/office/drawing/2014/main" id="{782A3CA0-BDF2-4BC0-9230-24E26101CE2C}"/>
                  </a:ext>
                </a:extLst>
              </p:cNvPr>
              <p:cNvSpPr txBox="1">
                <a:spLocks noRot="1" noChangeAspect="1" noMove="1" noResize="1" noEditPoints="1" noAdjustHandles="1" noChangeArrowheads="1" noChangeShapeType="1" noTextEdit="1"/>
              </p:cNvSpPr>
              <p:nvPr/>
            </p:nvSpPr>
            <p:spPr bwMode="auto">
              <a:xfrm>
                <a:off x="1837827" y="2221473"/>
                <a:ext cx="539750" cy="400110"/>
              </a:xfrm>
              <a:prstGeom prst="rect">
                <a:avLst/>
              </a:prstGeom>
              <a:blipFill>
                <a:blip r:embed="rId7"/>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Object 24">
                <a:extLst>
                  <a:ext uri="{FF2B5EF4-FFF2-40B4-BE49-F238E27FC236}">
                    <a16:creationId xmlns:a16="http://schemas.microsoft.com/office/drawing/2014/main" id="{5C75A278-4938-4FF7-9526-87C2867FF514}"/>
                  </a:ext>
                </a:extLst>
              </p:cNvPr>
              <p:cNvSpPr txBox="1"/>
              <p:nvPr/>
            </p:nvSpPr>
            <p:spPr bwMode="auto">
              <a:xfrm>
                <a:off x="1977951" y="278059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90" name="Object 24">
                <a:extLst>
                  <a:ext uri="{FF2B5EF4-FFF2-40B4-BE49-F238E27FC236}">
                    <a16:creationId xmlns:a16="http://schemas.microsoft.com/office/drawing/2014/main" id="{5C75A278-4938-4FF7-9526-87C2867FF514}"/>
                  </a:ext>
                </a:extLst>
              </p:cNvPr>
              <p:cNvSpPr txBox="1">
                <a:spLocks noRot="1" noChangeAspect="1" noMove="1" noResize="1" noEditPoints="1" noAdjustHandles="1" noChangeArrowheads="1" noChangeShapeType="1" noTextEdit="1"/>
              </p:cNvSpPr>
              <p:nvPr/>
            </p:nvSpPr>
            <p:spPr bwMode="auto">
              <a:xfrm>
                <a:off x="1977951" y="2780592"/>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Object 24">
                <a:extLst>
                  <a:ext uri="{FF2B5EF4-FFF2-40B4-BE49-F238E27FC236}">
                    <a16:creationId xmlns:a16="http://schemas.microsoft.com/office/drawing/2014/main" id="{042DF2FD-F983-49AC-A7CE-EAE8E1380440}"/>
                  </a:ext>
                </a:extLst>
              </p:cNvPr>
              <p:cNvSpPr txBox="1"/>
              <p:nvPr/>
            </p:nvSpPr>
            <p:spPr bwMode="auto">
              <a:xfrm>
                <a:off x="1977951" y="33988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91" name="Object 24">
                <a:extLst>
                  <a:ext uri="{FF2B5EF4-FFF2-40B4-BE49-F238E27FC236}">
                    <a16:creationId xmlns:a16="http://schemas.microsoft.com/office/drawing/2014/main" id="{042DF2FD-F983-49AC-A7CE-EAE8E1380440}"/>
                  </a:ext>
                </a:extLst>
              </p:cNvPr>
              <p:cNvSpPr txBox="1">
                <a:spLocks noRot="1" noChangeAspect="1" noMove="1" noResize="1" noEditPoints="1" noAdjustHandles="1" noChangeArrowheads="1" noChangeShapeType="1" noTextEdit="1"/>
              </p:cNvSpPr>
              <p:nvPr/>
            </p:nvSpPr>
            <p:spPr bwMode="auto">
              <a:xfrm>
                <a:off x="1977951" y="3398854"/>
                <a:ext cx="539750" cy="400110"/>
              </a:xfrm>
              <a:prstGeom prst="rect">
                <a:avLst/>
              </a:prstGeom>
              <a:blipFill>
                <a:blip r:embed="rId9"/>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Object 24">
                <a:extLst>
                  <a:ext uri="{FF2B5EF4-FFF2-40B4-BE49-F238E27FC236}">
                    <a16:creationId xmlns:a16="http://schemas.microsoft.com/office/drawing/2014/main" id="{B9369706-BBAA-4769-9B16-79AAAE566F11}"/>
                  </a:ext>
                </a:extLst>
              </p:cNvPr>
              <p:cNvSpPr txBox="1"/>
              <p:nvPr/>
            </p:nvSpPr>
            <p:spPr bwMode="auto">
              <a:xfrm>
                <a:off x="1956435" y="376006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92" name="Object 24">
                <a:extLst>
                  <a:ext uri="{FF2B5EF4-FFF2-40B4-BE49-F238E27FC236}">
                    <a16:creationId xmlns:a16="http://schemas.microsoft.com/office/drawing/2014/main" id="{B9369706-BBAA-4769-9B16-79AAAE566F11}"/>
                  </a:ext>
                </a:extLst>
              </p:cNvPr>
              <p:cNvSpPr txBox="1">
                <a:spLocks noRot="1" noChangeAspect="1" noMove="1" noResize="1" noEditPoints="1" noAdjustHandles="1" noChangeArrowheads="1" noChangeShapeType="1" noTextEdit="1"/>
              </p:cNvSpPr>
              <p:nvPr/>
            </p:nvSpPr>
            <p:spPr bwMode="auto">
              <a:xfrm>
                <a:off x="1956435" y="3760064"/>
                <a:ext cx="539750" cy="400110"/>
              </a:xfrm>
              <a:prstGeom prst="rect">
                <a:avLst/>
              </a:prstGeom>
              <a:blipFill>
                <a:blip r:embed="rId10"/>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Object 24">
                <a:extLst>
                  <a:ext uri="{FF2B5EF4-FFF2-40B4-BE49-F238E27FC236}">
                    <a16:creationId xmlns:a16="http://schemas.microsoft.com/office/drawing/2014/main" id="{FCC14286-2A86-419B-8DEF-035FE3329ABB}"/>
                  </a:ext>
                </a:extLst>
              </p:cNvPr>
              <p:cNvSpPr txBox="1"/>
              <p:nvPr/>
            </p:nvSpPr>
            <p:spPr bwMode="auto">
              <a:xfrm>
                <a:off x="1977951" y="45246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93" name="Object 24">
                <a:extLst>
                  <a:ext uri="{FF2B5EF4-FFF2-40B4-BE49-F238E27FC236}">
                    <a16:creationId xmlns:a16="http://schemas.microsoft.com/office/drawing/2014/main" id="{FCC14286-2A86-419B-8DEF-035FE3329ABB}"/>
                  </a:ext>
                </a:extLst>
              </p:cNvPr>
              <p:cNvSpPr txBox="1">
                <a:spLocks noRot="1" noChangeAspect="1" noMove="1" noResize="1" noEditPoints="1" noAdjustHandles="1" noChangeArrowheads="1" noChangeShapeType="1" noTextEdit="1"/>
              </p:cNvSpPr>
              <p:nvPr/>
            </p:nvSpPr>
            <p:spPr bwMode="auto">
              <a:xfrm>
                <a:off x="1977951" y="4524681"/>
                <a:ext cx="539750" cy="400110"/>
              </a:xfrm>
              <a:prstGeom prst="rect">
                <a:avLst/>
              </a:prstGeom>
              <a:blipFill>
                <a:blip r:embed="rId1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Object 24">
                <a:extLst>
                  <a:ext uri="{FF2B5EF4-FFF2-40B4-BE49-F238E27FC236}">
                    <a16:creationId xmlns:a16="http://schemas.microsoft.com/office/drawing/2014/main" id="{C71C5C8B-19AC-471F-932F-BCB145962494}"/>
                  </a:ext>
                </a:extLst>
              </p:cNvPr>
              <p:cNvSpPr txBox="1"/>
              <p:nvPr/>
            </p:nvSpPr>
            <p:spPr bwMode="auto">
              <a:xfrm>
                <a:off x="4064934" y="288000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30" name="Object 24">
                <a:extLst>
                  <a:ext uri="{FF2B5EF4-FFF2-40B4-BE49-F238E27FC236}">
                    <a16:creationId xmlns:a16="http://schemas.microsoft.com/office/drawing/2014/main" id="{C71C5C8B-19AC-471F-932F-BCB145962494}"/>
                  </a:ext>
                </a:extLst>
              </p:cNvPr>
              <p:cNvSpPr txBox="1">
                <a:spLocks noRot="1" noChangeAspect="1" noMove="1" noResize="1" noEditPoints="1" noAdjustHandles="1" noChangeArrowheads="1" noChangeShapeType="1" noTextEdit="1"/>
              </p:cNvSpPr>
              <p:nvPr/>
            </p:nvSpPr>
            <p:spPr bwMode="auto">
              <a:xfrm>
                <a:off x="4064934" y="2880000"/>
                <a:ext cx="539750" cy="400110"/>
              </a:xfrm>
              <a:prstGeom prst="rect">
                <a:avLst/>
              </a:prstGeom>
              <a:blipFill>
                <a:blip r:embed="rId12"/>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Object 24">
                <a:extLst>
                  <a:ext uri="{FF2B5EF4-FFF2-40B4-BE49-F238E27FC236}">
                    <a16:creationId xmlns:a16="http://schemas.microsoft.com/office/drawing/2014/main" id="{94D4E1FA-0168-4B4B-9710-2302F0356F93}"/>
                  </a:ext>
                </a:extLst>
              </p:cNvPr>
              <p:cNvSpPr txBox="1"/>
              <p:nvPr/>
            </p:nvSpPr>
            <p:spPr bwMode="auto">
              <a:xfrm>
                <a:off x="5186326" y="24339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.3</m:t>
                      </m:r>
                    </m:oMath>
                  </m:oMathPara>
                </a14:m>
                <a:endParaRPr lang="zh-CN" altLang="en-US" sz="2000">
                  <a:latin typeface="+mn-lt"/>
                </a:endParaRPr>
              </a:p>
            </p:txBody>
          </p:sp>
        </mc:Choice>
        <mc:Fallback xmlns="">
          <p:sp>
            <p:nvSpPr>
              <p:cNvPr id="31" name="Object 24">
                <a:extLst>
                  <a:ext uri="{FF2B5EF4-FFF2-40B4-BE49-F238E27FC236}">
                    <a16:creationId xmlns:a16="http://schemas.microsoft.com/office/drawing/2014/main" id="{94D4E1FA-0168-4B4B-9710-2302F0356F93}"/>
                  </a:ext>
                </a:extLst>
              </p:cNvPr>
              <p:cNvSpPr txBox="1">
                <a:spLocks noRot="1" noChangeAspect="1" noMove="1" noResize="1" noEditPoints="1" noAdjustHandles="1" noChangeArrowheads="1" noChangeShapeType="1" noTextEdit="1"/>
              </p:cNvSpPr>
              <p:nvPr/>
            </p:nvSpPr>
            <p:spPr bwMode="auto">
              <a:xfrm>
                <a:off x="5186326" y="2433954"/>
                <a:ext cx="539750" cy="400110"/>
              </a:xfrm>
              <a:prstGeom prst="rect">
                <a:avLst/>
              </a:prstGeom>
              <a:blipFill>
                <a:blip r:embed="rId13"/>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Object 24">
                <a:extLst>
                  <a:ext uri="{FF2B5EF4-FFF2-40B4-BE49-F238E27FC236}">
                    <a16:creationId xmlns:a16="http://schemas.microsoft.com/office/drawing/2014/main" id="{50E336B6-1D89-4DCB-AA09-B92B6D9E225B}"/>
                  </a:ext>
                </a:extLst>
              </p:cNvPr>
              <p:cNvSpPr txBox="1"/>
              <p:nvPr/>
            </p:nvSpPr>
            <p:spPr bwMode="auto">
              <a:xfrm>
                <a:off x="5186326" y="370335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32" name="Object 24">
                <a:extLst>
                  <a:ext uri="{FF2B5EF4-FFF2-40B4-BE49-F238E27FC236}">
                    <a16:creationId xmlns:a16="http://schemas.microsoft.com/office/drawing/2014/main" id="{50E336B6-1D89-4DCB-AA09-B92B6D9E225B}"/>
                  </a:ext>
                </a:extLst>
              </p:cNvPr>
              <p:cNvSpPr txBox="1">
                <a:spLocks noRot="1" noChangeAspect="1" noMove="1" noResize="1" noEditPoints="1" noAdjustHandles="1" noChangeArrowheads="1" noChangeShapeType="1" noTextEdit="1"/>
              </p:cNvSpPr>
              <p:nvPr/>
            </p:nvSpPr>
            <p:spPr bwMode="auto">
              <a:xfrm>
                <a:off x="5186326" y="3703357"/>
                <a:ext cx="539750" cy="400110"/>
              </a:xfrm>
              <a:prstGeom prst="rect">
                <a:avLst/>
              </a:prstGeom>
              <a:blipFill>
                <a:blip r:embed="rId14"/>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bject 24">
                <a:extLst>
                  <a:ext uri="{FF2B5EF4-FFF2-40B4-BE49-F238E27FC236}">
                    <a16:creationId xmlns:a16="http://schemas.microsoft.com/office/drawing/2014/main" id="{6E061D0A-B9A6-45E9-A089-C1AB83B41D5B}"/>
                  </a:ext>
                </a:extLst>
              </p:cNvPr>
              <p:cNvSpPr txBox="1"/>
              <p:nvPr/>
            </p:nvSpPr>
            <p:spPr bwMode="auto">
              <a:xfrm>
                <a:off x="4086450" y="429877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33" name="Object 24">
                <a:extLst>
                  <a:ext uri="{FF2B5EF4-FFF2-40B4-BE49-F238E27FC236}">
                    <a16:creationId xmlns:a16="http://schemas.microsoft.com/office/drawing/2014/main" id="{6E061D0A-B9A6-45E9-A089-C1AB83B41D5B}"/>
                  </a:ext>
                </a:extLst>
              </p:cNvPr>
              <p:cNvSpPr txBox="1">
                <a:spLocks noRot="1" noChangeAspect="1" noMove="1" noResize="1" noEditPoints="1" noAdjustHandles="1" noChangeArrowheads="1" noChangeShapeType="1" noTextEdit="1"/>
              </p:cNvSpPr>
              <p:nvPr/>
            </p:nvSpPr>
            <p:spPr bwMode="auto">
              <a:xfrm>
                <a:off x="4086450" y="4298770"/>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bject 24">
                <a:extLst>
                  <a:ext uri="{FF2B5EF4-FFF2-40B4-BE49-F238E27FC236}">
                    <a16:creationId xmlns:a16="http://schemas.microsoft.com/office/drawing/2014/main" id="{E229E9F4-1CA9-4E55-B891-388A0B57CE82}"/>
                  </a:ext>
                </a:extLst>
              </p:cNvPr>
              <p:cNvSpPr txBox="1"/>
              <p:nvPr/>
            </p:nvSpPr>
            <p:spPr bwMode="auto">
              <a:xfrm>
                <a:off x="6679704" y="36102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34" name="Object 24">
                <a:extLst>
                  <a:ext uri="{FF2B5EF4-FFF2-40B4-BE49-F238E27FC236}">
                    <a16:creationId xmlns:a16="http://schemas.microsoft.com/office/drawing/2014/main" id="{E229E9F4-1CA9-4E55-B891-388A0B57CE82}"/>
                  </a:ext>
                </a:extLst>
              </p:cNvPr>
              <p:cNvSpPr txBox="1">
                <a:spLocks noRot="1" noChangeAspect="1" noMove="1" noResize="1" noEditPoints="1" noAdjustHandles="1" noChangeArrowheads="1" noChangeShapeType="1" noTextEdit="1"/>
              </p:cNvSpPr>
              <p:nvPr/>
            </p:nvSpPr>
            <p:spPr bwMode="auto">
              <a:xfrm>
                <a:off x="6679704" y="3610281"/>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967590403"/>
      </p:ext>
    </p:extLst>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0BD7D064-A739-4151-96E7-18FF23C307BF}"/>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0" name="矩形 9">
            <a:extLst>
              <a:ext uri="{FF2B5EF4-FFF2-40B4-BE49-F238E27FC236}">
                <a16:creationId xmlns:a16="http://schemas.microsoft.com/office/drawing/2014/main" id="{211C8120-E857-41CB-8D6D-DFD0D101CCAE}"/>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49" name="AutoShape 41">
            <a:extLst>
              <a:ext uri="{FF2B5EF4-FFF2-40B4-BE49-F238E27FC236}">
                <a16:creationId xmlns:a16="http://schemas.microsoft.com/office/drawing/2014/main" id="{8FFAB47E-87C6-400C-BBB5-844D7EC0D701}"/>
              </a:ext>
            </a:extLst>
          </p:cNvPr>
          <p:cNvSpPr>
            <a:spLocks noChangeArrowheads="1"/>
          </p:cNvSpPr>
          <p:nvPr/>
        </p:nvSpPr>
        <p:spPr bwMode="auto">
          <a:xfrm>
            <a:off x="5220192" y="4691644"/>
            <a:ext cx="3390767" cy="935037"/>
          </a:xfrm>
          <a:prstGeom prst="accentBorderCallout2">
            <a:avLst>
              <a:gd name="adj1" fmla="val 18750"/>
              <a:gd name="adj2" fmla="val -2294"/>
              <a:gd name="adj3" fmla="val -5411"/>
              <a:gd name="adj4" fmla="val -8404"/>
              <a:gd name="adj5" fmla="val -211943"/>
              <a:gd name="adj6" fmla="val -12009"/>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0.2 + 0 - 0.5 – 0.4 = </a:t>
            </a:r>
          </a:p>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输出：</a:t>
            </a:r>
            <a: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1/(1+e^0.7)=0.332</a:t>
            </a:r>
          </a:p>
        </p:txBody>
      </p:sp>
      <p:sp>
        <p:nvSpPr>
          <p:cNvPr id="45092" name="TextBox 2">
            <a:extLst>
              <a:ext uri="{FF2B5EF4-FFF2-40B4-BE49-F238E27FC236}">
                <a16:creationId xmlns:a16="http://schemas.microsoft.com/office/drawing/2014/main" id="{B6D9B779-74D4-4AB6-9743-56D5EC80559A}"/>
              </a:ext>
            </a:extLst>
          </p:cNvPr>
          <p:cNvSpPr txBox="1">
            <a:spLocks noChangeArrowheads="1"/>
          </p:cNvSpPr>
          <p:nvPr>
            <p:custDataLst>
              <p:tags r:id="rId4"/>
            </p:custDataLst>
          </p:nvPr>
        </p:nvSpPr>
        <p:spPr bwMode="auto">
          <a:xfrm>
            <a:off x="7384073" y="4684124"/>
            <a:ext cx="1470611"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Object 4">
                <a:extLst>
                  <a:ext uri="{FF2B5EF4-FFF2-40B4-BE49-F238E27FC236}">
                    <a16:creationId xmlns:a16="http://schemas.microsoft.com/office/drawing/2014/main" id="{AFE19458-AA79-49EE-B4FD-A238629CAA6E}"/>
                  </a:ext>
                </a:extLst>
              </p:cNvPr>
              <p:cNvSpPr txBox="1"/>
              <p:nvPr/>
            </p:nvSpPr>
            <p:spPr bwMode="auto">
              <a:xfrm>
                <a:off x="758751" y="1628425"/>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50" name="Object 4">
                <a:extLst>
                  <a:ext uri="{FF2B5EF4-FFF2-40B4-BE49-F238E27FC236}">
                    <a16:creationId xmlns:a16="http://schemas.microsoft.com/office/drawing/2014/main" id="{AFE19458-AA79-49EE-B4FD-A238629CAA6E}"/>
                  </a:ext>
                </a:extLst>
              </p:cNvPr>
              <p:cNvSpPr txBox="1">
                <a:spLocks noRot="1" noChangeAspect="1" noMove="1" noResize="1" noEditPoints="1" noAdjustHandles="1" noChangeArrowheads="1" noChangeShapeType="1" noTextEdit="1"/>
              </p:cNvSpPr>
              <p:nvPr/>
            </p:nvSpPr>
            <p:spPr bwMode="auto">
              <a:xfrm>
                <a:off x="758751" y="1628425"/>
                <a:ext cx="430213" cy="400110"/>
              </a:xfrm>
              <a:prstGeom prst="rect">
                <a:avLst/>
              </a:prstGeom>
              <a:blipFill>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bject 7">
                <a:extLst>
                  <a:ext uri="{FF2B5EF4-FFF2-40B4-BE49-F238E27FC236}">
                    <a16:creationId xmlns:a16="http://schemas.microsoft.com/office/drawing/2014/main" id="{2BF1AF5D-B7E5-4DEC-ABC9-1B1AC9758DCC}"/>
                  </a:ext>
                </a:extLst>
              </p:cNvPr>
              <p:cNvSpPr txBox="1"/>
              <p:nvPr/>
            </p:nvSpPr>
            <p:spPr bwMode="auto">
              <a:xfrm>
                <a:off x="766689" y="4502407"/>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51" name="Object 7">
                <a:extLst>
                  <a:ext uri="{FF2B5EF4-FFF2-40B4-BE49-F238E27FC236}">
                    <a16:creationId xmlns:a16="http://schemas.microsoft.com/office/drawing/2014/main" id="{2BF1AF5D-B7E5-4DEC-ABC9-1B1AC9758DCC}"/>
                  </a:ext>
                </a:extLst>
              </p:cNvPr>
              <p:cNvSpPr txBox="1">
                <a:spLocks noRot="1" noChangeAspect="1" noMove="1" noResize="1" noEditPoints="1" noAdjustHandles="1" noChangeArrowheads="1" noChangeShapeType="1" noTextEdit="1"/>
              </p:cNvSpPr>
              <p:nvPr/>
            </p:nvSpPr>
            <p:spPr bwMode="auto">
              <a:xfrm>
                <a:off x="766689" y="4502407"/>
                <a:ext cx="414337" cy="400110"/>
              </a:xfrm>
              <a:prstGeom prst="rect">
                <a:avLst/>
              </a:prstGeom>
              <a:blipFill>
                <a:blip r:embed="rId14"/>
                <a:stretch>
                  <a:fillRect/>
                </a:stretch>
              </a:blipFill>
              <a:ln>
                <a:noFill/>
              </a:ln>
              <a:effectLst/>
            </p:spPr>
            <p:txBody>
              <a:bodyPr/>
              <a:lstStyle/>
              <a:p>
                <a:r>
                  <a:rPr lang="zh-CN" altLang="en-US">
                    <a:noFill/>
                  </a:rPr>
                  <a:t> </a:t>
                </a:r>
              </a:p>
            </p:txBody>
          </p:sp>
        </mc:Fallback>
      </mc:AlternateContent>
      <p:sp>
        <p:nvSpPr>
          <p:cNvPr id="52" name="Oval 9">
            <a:extLst>
              <a:ext uri="{FF2B5EF4-FFF2-40B4-BE49-F238E27FC236}">
                <a16:creationId xmlns:a16="http://schemas.microsoft.com/office/drawing/2014/main" id="{C5FA7E77-92B3-47E4-891B-47883EFE5F52}"/>
              </a:ext>
            </a:extLst>
          </p:cNvPr>
          <p:cNvSpPr>
            <a:spLocks noChangeArrowheads="1"/>
          </p:cNvSpPr>
          <p:nvPr/>
        </p:nvSpPr>
        <p:spPr bwMode="auto">
          <a:xfrm>
            <a:off x="1262339" y="157416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3" name="Oval 10">
            <a:extLst>
              <a:ext uri="{FF2B5EF4-FFF2-40B4-BE49-F238E27FC236}">
                <a16:creationId xmlns:a16="http://schemas.microsoft.com/office/drawing/2014/main" id="{D8758FC0-9715-4F2D-89F5-842273893D39}"/>
              </a:ext>
            </a:extLst>
          </p:cNvPr>
          <p:cNvSpPr>
            <a:spLocks noChangeArrowheads="1"/>
          </p:cNvSpPr>
          <p:nvPr/>
        </p:nvSpPr>
        <p:spPr bwMode="auto">
          <a:xfrm>
            <a:off x="1225827" y="2978303"/>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4" name="Oval 11">
            <a:extLst>
              <a:ext uri="{FF2B5EF4-FFF2-40B4-BE49-F238E27FC236}">
                <a16:creationId xmlns:a16="http://schemas.microsoft.com/office/drawing/2014/main" id="{9E1215B2-E13C-4D71-95AB-E9F2B48D4064}"/>
              </a:ext>
            </a:extLst>
          </p:cNvPr>
          <p:cNvSpPr>
            <a:spLocks noChangeArrowheads="1"/>
          </p:cNvSpPr>
          <p:nvPr/>
        </p:nvSpPr>
        <p:spPr bwMode="auto">
          <a:xfrm>
            <a:off x="1225827" y="43824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5" name="Oval 13">
            <a:extLst>
              <a:ext uri="{FF2B5EF4-FFF2-40B4-BE49-F238E27FC236}">
                <a16:creationId xmlns:a16="http://schemas.microsoft.com/office/drawing/2014/main" id="{73D1896B-B365-457E-A2F7-D7CDAF8D82C6}"/>
              </a:ext>
            </a:extLst>
          </p:cNvPr>
          <p:cNvSpPr>
            <a:spLocks noChangeArrowheads="1"/>
          </p:cNvSpPr>
          <p:nvPr/>
        </p:nvSpPr>
        <p:spPr bwMode="auto">
          <a:xfrm>
            <a:off x="4034114" y="2276232"/>
            <a:ext cx="612000" cy="612775"/>
          </a:xfrm>
          <a:prstGeom prst="ellipse">
            <a:avLst/>
          </a:prstGeom>
          <a:solidFill>
            <a:schemeClr val="accent6">
              <a:lumMod val="20000"/>
              <a:lumOff val="80000"/>
            </a:schemeClr>
          </a:solidFill>
          <a:ln w="19050">
            <a:solidFill>
              <a:srgbClr val="FF6600"/>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6" name="Oval 14">
            <a:extLst>
              <a:ext uri="{FF2B5EF4-FFF2-40B4-BE49-F238E27FC236}">
                <a16:creationId xmlns:a16="http://schemas.microsoft.com/office/drawing/2014/main" id="{8C52A367-FDAA-40E5-B1D8-5A9C05ED0349}"/>
              </a:ext>
            </a:extLst>
          </p:cNvPr>
          <p:cNvSpPr>
            <a:spLocks noChangeArrowheads="1"/>
          </p:cNvSpPr>
          <p:nvPr/>
        </p:nvSpPr>
        <p:spPr bwMode="auto">
          <a:xfrm>
            <a:off x="4034114" y="36803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7" name="Oval 15">
            <a:extLst>
              <a:ext uri="{FF2B5EF4-FFF2-40B4-BE49-F238E27FC236}">
                <a16:creationId xmlns:a16="http://schemas.microsoft.com/office/drawing/2014/main" id="{C7C002B8-F7A5-4474-BB5E-8DEFBBB72EE2}"/>
              </a:ext>
            </a:extLst>
          </p:cNvPr>
          <p:cNvSpPr>
            <a:spLocks noChangeArrowheads="1"/>
          </p:cNvSpPr>
          <p:nvPr/>
        </p:nvSpPr>
        <p:spPr bwMode="auto">
          <a:xfrm>
            <a:off x="6626502" y="29783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8" name="Object 24">
                <a:extLst>
                  <a:ext uri="{FF2B5EF4-FFF2-40B4-BE49-F238E27FC236}">
                    <a16:creationId xmlns:a16="http://schemas.microsoft.com/office/drawing/2014/main" id="{C1BDA269-C551-4F08-92DF-137B27FBA545}"/>
                  </a:ext>
                </a:extLst>
              </p:cNvPr>
              <p:cNvSpPr txBox="1"/>
              <p:nvPr/>
            </p:nvSpPr>
            <p:spPr bwMode="auto">
              <a:xfrm>
                <a:off x="1977951" y="161804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FF6600"/>
                          </a:solidFill>
                          <a:latin typeface="Cambria Math" panose="02040503050406030204" pitchFamily="18" charset="0"/>
                        </a:rPr>
                        <m:t>0.2</m:t>
                      </m:r>
                    </m:oMath>
                  </m:oMathPara>
                </a14:m>
                <a:endParaRPr lang="zh-CN" altLang="en-US" sz="2000">
                  <a:solidFill>
                    <a:srgbClr val="FF6600"/>
                  </a:solidFill>
                  <a:latin typeface="+mn-lt"/>
                </a:endParaRPr>
              </a:p>
            </p:txBody>
          </p:sp>
        </mc:Choice>
        <mc:Fallback xmlns="">
          <p:sp>
            <p:nvSpPr>
              <p:cNvPr id="58" name="Object 24">
                <a:extLst>
                  <a:ext uri="{FF2B5EF4-FFF2-40B4-BE49-F238E27FC236}">
                    <a16:creationId xmlns:a16="http://schemas.microsoft.com/office/drawing/2014/main" id="{C1BDA269-C551-4F08-92DF-137B27FBA545}"/>
                  </a:ext>
                </a:extLst>
              </p:cNvPr>
              <p:cNvSpPr txBox="1">
                <a:spLocks noRot="1" noChangeAspect="1" noMove="1" noResize="1" noEditPoints="1" noAdjustHandles="1" noChangeArrowheads="1" noChangeShapeType="1" noTextEdit="1"/>
              </p:cNvSpPr>
              <p:nvPr/>
            </p:nvSpPr>
            <p:spPr bwMode="auto">
              <a:xfrm>
                <a:off x="1977951" y="1618042"/>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Object 34">
                <a:extLst>
                  <a:ext uri="{FF2B5EF4-FFF2-40B4-BE49-F238E27FC236}">
                    <a16:creationId xmlns:a16="http://schemas.microsoft.com/office/drawing/2014/main" id="{AB7E1798-D1A3-4D7A-93E2-03CC511AEC4F}"/>
                  </a:ext>
                </a:extLst>
              </p:cNvPr>
              <p:cNvSpPr txBox="1"/>
              <p:nvPr/>
            </p:nvSpPr>
            <p:spPr bwMode="auto">
              <a:xfrm>
                <a:off x="755576" y="3084635"/>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59" name="Object 34">
                <a:extLst>
                  <a:ext uri="{FF2B5EF4-FFF2-40B4-BE49-F238E27FC236}">
                    <a16:creationId xmlns:a16="http://schemas.microsoft.com/office/drawing/2014/main" id="{AB7E1798-D1A3-4D7A-93E2-03CC511AEC4F}"/>
                  </a:ext>
                </a:extLst>
              </p:cNvPr>
              <p:cNvSpPr txBox="1">
                <a:spLocks noRot="1" noChangeAspect="1" noMove="1" noResize="1" noEditPoints="1" noAdjustHandles="1" noChangeArrowheads="1" noChangeShapeType="1" noTextEdit="1"/>
              </p:cNvSpPr>
              <p:nvPr/>
            </p:nvSpPr>
            <p:spPr bwMode="auto">
              <a:xfrm>
                <a:off x="755576" y="3084635"/>
                <a:ext cx="438150" cy="400110"/>
              </a:xfrm>
              <a:prstGeom prst="rect">
                <a:avLst/>
              </a:prstGeom>
              <a:blipFill>
                <a:blip r:embed="rId16"/>
                <a:stretch>
                  <a:fillRect/>
                </a:stretch>
              </a:blipFill>
              <a:ln>
                <a:noFill/>
              </a:ln>
              <a:effectLst/>
            </p:spPr>
            <p:txBody>
              <a:bodyPr/>
              <a:lstStyle/>
              <a:p>
                <a:r>
                  <a:rPr lang="zh-CN" altLang="en-US">
                    <a:noFill/>
                  </a:rPr>
                  <a:t> </a:t>
                </a:r>
              </a:p>
            </p:txBody>
          </p:sp>
        </mc:Fallback>
      </mc:AlternateContent>
      <p:cxnSp>
        <p:nvCxnSpPr>
          <p:cNvPr id="61" name="直接箭头连接符 60">
            <a:extLst>
              <a:ext uri="{FF2B5EF4-FFF2-40B4-BE49-F238E27FC236}">
                <a16:creationId xmlns:a16="http://schemas.microsoft.com/office/drawing/2014/main" id="{017B3A97-1C61-491D-AE86-EBED22F095F4}"/>
              </a:ext>
            </a:extLst>
          </p:cNvPr>
          <p:cNvCxnSpPr>
            <a:cxnSpLocks/>
            <a:stCxn id="52" idx="6"/>
            <a:endCxn id="56" idx="2"/>
          </p:cNvCxnSpPr>
          <p:nvPr/>
        </p:nvCxnSpPr>
        <p:spPr>
          <a:xfrm>
            <a:off x="1874339" y="1880548"/>
            <a:ext cx="2159775" cy="2106216"/>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05143ED-20A1-4196-928E-D23FE4B08378}"/>
              </a:ext>
            </a:extLst>
          </p:cNvPr>
          <p:cNvCxnSpPr>
            <a:cxnSpLocks/>
            <a:stCxn id="52" idx="6"/>
            <a:endCxn id="55" idx="2"/>
          </p:cNvCxnSpPr>
          <p:nvPr/>
        </p:nvCxnSpPr>
        <p:spPr>
          <a:xfrm>
            <a:off x="1874339" y="1880548"/>
            <a:ext cx="2159775" cy="702072"/>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E5FB45D-BE6A-449F-BB0F-D4E16E4BDEF2}"/>
              </a:ext>
            </a:extLst>
          </p:cNvPr>
          <p:cNvCxnSpPr>
            <a:cxnSpLocks/>
            <a:stCxn id="53" idx="6"/>
            <a:endCxn id="56" idx="2"/>
          </p:cNvCxnSpPr>
          <p:nvPr/>
        </p:nvCxnSpPr>
        <p:spPr>
          <a:xfrm>
            <a:off x="1837827" y="3284691"/>
            <a:ext cx="2196287" cy="702073"/>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4CD02C89-75D3-4304-B9D4-74CD4F95120C}"/>
              </a:ext>
            </a:extLst>
          </p:cNvPr>
          <p:cNvCxnSpPr>
            <a:cxnSpLocks/>
            <a:stCxn id="53" idx="6"/>
            <a:endCxn id="55" idx="2"/>
          </p:cNvCxnSpPr>
          <p:nvPr/>
        </p:nvCxnSpPr>
        <p:spPr>
          <a:xfrm flipV="1">
            <a:off x="1837827" y="2582620"/>
            <a:ext cx="2196287" cy="702071"/>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599A01-ABA7-412F-8E8E-EC4911D67929}"/>
              </a:ext>
            </a:extLst>
          </p:cNvPr>
          <p:cNvCxnSpPr>
            <a:cxnSpLocks/>
            <a:stCxn id="54" idx="6"/>
            <a:endCxn id="56" idx="2"/>
          </p:cNvCxnSpPr>
          <p:nvPr/>
        </p:nvCxnSpPr>
        <p:spPr>
          <a:xfrm flipV="1">
            <a:off x="1837827" y="39867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3087A877-15C8-42B2-B86B-DB5531EA394C}"/>
              </a:ext>
            </a:extLst>
          </p:cNvPr>
          <p:cNvCxnSpPr>
            <a:cxnSpLocks/>
          </p:cNvCxnSpPr>
          <p:nvPr/>
        </p:nvCxnSpPr>
        <p:spPr>
          <a:xfrm flipV="1">
            <a:off x="1837827" y="2582619"/>
            <a:ext cx="2196287" cy="2106215"/>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9DAF05E3-6D9B-4C6F-A52F-79CC4B6CCBE7}"/>
              </a:ext>
            </a:extLst>
          </p:cNvPr>
          <p:cNvCxnSpPr>
            <a:cxnSpLocks/>
            <a:stCxn id="55" idx="6"/>
            <a:endCxn id="57" idx="2"/>
          </p:cNvCxnSpPr>
          <p:nvPr/>
        </p:nvCxnSpPr>
        <p:spPr>
          <a:xfrm>
            <a:off x="4646114" y="2582620"/>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8CE06623-DED2-4F24-927F-16C98B7D5D9B}"/>
              </a:ext>
            </a:extLst>
          </p:cNvPr>
          <p:cNvCxnSpPr>
            <a:cxnSpLocks/>
            <a:stCxn id="56" idx="6"/>
            <a:endCxn id="57" idx="2"/>
          </p:cNvCxnSpPr>
          <p:nvPr/>
        </p:nvCxnSpPr>
        <p:spPr>
          <a:xfrm flipV="1">
            <a:off x="4646114" y="3284692"/>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1B22034-4FF3-45A3-9FCF-D4D61414C825}"/>
              </a:ext>
            </a:extLst>
          </p:cNvPr>
          <p:cNvCxnSpPr>
            <a:cxnSpLocks/>
            <a:stCxn id="57" idx="6"/>
          </p:cNvCxnSpPr>
          <p:nvPr/>
        </p:nvCxnSpPr>
        <p:spPr>
          <a:xfrm flipV="1">
            <a:off x="7238502" y="3284690"/>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2770C424-3EAA-48E7-B0CA-76D829811B6A}"/>
                  </a:ext>
                </a:extLst>
              </p:cNvPr>
              <p:cNvSpPr txBox="1"/>
              <p:nvPr/>
            </p:nvSpPr>
            <p:spPr bwMode="auto">
              <a:xfrm>
                <a:off x="1837827" y="2221473"/>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0.3</m:t>
                      </m:r>
                    </m:oMath>
                  </m:oMathPara>
                </a14:m>
                <a:endParaRPr lang="zh-CN" altLang="en-US" sz="2000">
                  <a:latin typeface="+mn-lt"/>
                </a:endParaRPr>
              </a:p>
            </p:txBody>
          </p:sp>
        </mc:Choice>
        <mc:Fallback xmlns="">
          <p:sp>
            <p:nvSpPr>
              <p:cNvPr id="70" name="Object 24">
                <a:extLst>
                  <a:ext uri="{FF2B5EF4-FFF2-40B4-BE49-F238E27FC236}">
                    <a16:creationId xmlns:a16="http://schemas.microsoft.com/office/drawing/2014/main" id="{2770C424-3EAA-48E7-B0CA-76D829811B6A}"/>
                  </a:ext>
                </a:extLst>
              </p:cNvPr>
              <p:cNvSpPr txBox="1">
                <a:spLocks noRot="1" noChangeAspect="1" noMove="1" noResize="1" noEditPoints="1" noAdjustHandles="1" noChangeArrowheads="1" noChangeShapeType="1" noTextEdit="1"/>
              </p:cNvSpPr>
              <p:nvPr/>
            </p:nvSpPr>
            <p:spPr bwMode="auto">
              <a:xfrm>
                <a:off x="1837827" y="2221473"/>
                <a:ext cx="539750" cy="400110"/>
              </a:xfrm>
              <a:prstGeom prst="rect">
                <a:avLst/>
              </a:prstGeom>
              <a:blipFill>
                <a:blip r:embed="rId17"/>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52B54BD1-02B4-483C-9B27-53D082F207AE}"/>
                  </a:ext>
                </a:extLst>
              </p:cNvPr>
              <p:cNvSpPr txBox="1"/>
              <p:nvPr/>
            </p:nvSpPr>
            <p:spPr bwMode="auto">
              <a:xfrm>
                <a:off x="1977951" y="278059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.4</m:t>
                      </m:r>
                    </m:oMath>
                  </m:oMathPara>
                </a14:m>
                <a:endParaRPr lang="zh-CN" altLang="en-US" sz="2000">
                  <a:solidFill>
                    <a:srgbClr val="FF6600"/>
                  </a:solidFill>
                  <a:latin typeface="+mn-lt"/>
                </a:endParaRPr>
              </a:p>
            </p:txBody>
          </p:sp>
        </mc:Choice>
        <mc:Fallback xmlns="">
          <p:sp>
            <p:nvSpPr>
              <p:cNvPr id="71" name="Object 24">
                <a:extLst>
                  <a:ext uri="{FF2B5EF4-FFF2-40B4-BE49-F238E27FC236}">
                    <a16:creationId xmlns:a16="http://schemas.microsoft.com/office/drawing/2014/main" id="{52B54BD1-02B4-483C-9B27-53D082F207AE}"/>
                  </a:ext>
                </a:extLst>
              </p:cNvPr>
              <p:cNvSpPr txBox="1">
                <a:spLocks noRot="1" noChangeAspect="1" noMove="1" noResize="1" noEditPoints="1" noAdjustHandles="1" noChangeArrowheads="1" noChangeShapeType="1" noTextEdit="1"/>
              </p:cNvSpPr>
              <p:nvPr/>
            </p:nvSpPr>
            <p:spPr bwMode="auto">
              <a:xfrm>
                <a:off x="1977951" y="2780592"/>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7CA363B7-9617-4019-9D1B-085387C76C64}"/>
                  </a:ext>
                </a:extLst>
              </p:cNvPr>
              <p:cNvSpPr txBox="1"/>
              <p:nvPr/>
            </p:nvSpPr>
            <p:spPr bwMode="auto">
              <a:xfrm>
                <a:off x="1977951" y="33988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7CA363B7-9617-4019-9D1B-085387C76C64}"/>
                  </a:ext>
                </a:extLst>
              </p:cNvPr>
              <p:cNvSpPr txBox="1">
                <a:spLocks noRot="1" noChangeAspect="1" noMove="1" noResize="1" noEditPoints="1" noAdjustHandles="1" noChangeArrowheads="1" noChangeShapeType="1" noTextEdit="1"/>
              </p:cNvSpPr>
              <p:nvPr/>
            </p:nvSpPr>
            <p:spPr bwMode="auto">
              <a:xfrm>
                <a:off x="1977951" y="3398854"/>
                <a:ext cx="539750" cy="400110"/>
              </a:xfrm>
              <a:prstGeom prst="rect">
                <a:avLst/>
              </a:prstGeom>
              <a:blipFill>
                <a:blip r:embed="rId19"/>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232E0F12-CAB7-4760-96ED-CB40A0A0EDDE}"/>
                  </a:ext>
                </a:extLst>
              </p:cNvPr>
              <p:cNvSpPr txBox="1"/>
              <p:nvPr/>
            </p:nvSpPr>
            <p:spPr bwMode="auto">
              <a:xfrm>
                <a:off x="1956435" y="376006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.5</m:t>
                      </m:r>
                    </m:oMath>
                  </m:oMathPara>
                </a14:m>
                <a:endParaRPr lang="zh-CN" altLang="en-US" sz="2000">
                  <a:solidFill>
                    <a:srgbClr val="FF6600"/>
                  </a:solidFill>
                  <a:latin typeface="+mn-lt"/>
                </a:endParaRPr>
              </a:p>
            </p:txBody>
          </p:sp>
        </mc:Choice>
        <mc:Fallback xmlns="">
          <p:sp>
            <p:nvSpPr>
              <p:cNvPr id="73" name="Object 24">
                <a:extLst>
                  <a:ext uri="{FF2B5EF4-FFF2-40B4-BE49-F238E27FC236}">
                    <a16:creationId xmlns:a16="http://schemas.microsoft.com/office/drawing/2014/main" id="{232E0F12-CAB7-4760-96ED-CB40A0A0EDDE}"/>
                  </a:ext>
                </a:extLst>
              </p:cNvPr>
              <p:cNvSpPr txBox="1">
                <a:spLocks noRot="1" noChangeAspect="1" noMove="1" noResize="1" noEditPoints="1" noAdjustHandles="1" noChangeArrowheads="1" noChangeShapeType="1" noTextEdit="1"/>
              </p:cNvSpPr>
              <p:nvPr/>
            </p:nvSpPr>
            <p:spPr bwMode="auto">
              <a:xfrm>
                <a:off x="1956435" y="3760064"/>
                <a:ext cx="539750" cy="400110"/>
              </a:xfrm>
              <a:prstGeom prst="rect">
                <a:avLst/>
              </a:prstGeom>
              <a:blipFill>
                <a:blip r:embed="rId20"/>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01297A27-D365-4E90-AD72-D354193B3E36}"/>
                  </a:ext>
                </a:extLst>
              </p:cNvPr>
              <p:cNvSpPr txBox="1"/>
              <p:nvPr/>
            </p:nvSpPr>
            <p:spPr bwMode="auto">
              <a:xfrm>
                <a:off x="1977951" y="45246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01297A27-D365-4E90-AD72-D354193B3E36}"/>
                  </a:ext>
                </a:extLst>
              </p:cNvPr>
              <p:cNvSpPr txBox="1">
                <a:spLocks noRot="1" noChangeAspect="1" noMove="1" noResize="1" noEditPoints="1" noAdjustHandles="1" noChangeArrowheads="1" noChangeShapeType="1" noTextEdit="1"/>
              </p:cNvSpPr>
              <p:nvPr/>
            </p:nvSpPr>
            <p:spPr bwMode="auto">
              <a:xfrm>
                <a:off x="1977951" y="4524681"/>
                <a:ext cx="539750" cy="400110"/>
              </a:xfrm>
              <a:prstGeom prst="rect">
                <a:avLst/>
              </a:prstGeom>
              <a:blipFill>
                <a:blip r:embed="rId2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AA7A5FFA-0B84-4B4D-A9A8-BEEE32658698}"/>
                  </a:ext>
                </a:extLst>
              </p:cNvPr>
              <p:cNvSpPr txBox="1"/>
              <p:nvPr/>
            </p:nvSpPr>
            <p:spPr bwMode="auto">
              <a:xfrm>
                <a:off x="4064934" y="288000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.4</m:t>
                      </m:r>
                    </m:oMath>
                  </m:oMathPara>
                </a14:m>
                <a:endParaRPr lang="zh-CN" altLang="en-US" sz="2000">
                  <a:solidFill>
                    <a:srgbClr val="FF6600"/>
                  </a:solidFill>
                  <a:latin typeface="+mn-lt"/>
                </a:endParaRPr>
              </a:p>
            </p:txBody>
          </p:sp>
        </mc:Choice>
        <mc:Fallback xmlns="">
          <p:sp>
            <p:nvSpPr>
              <p:cNvPr id="75" name="Object 24">
                <a:extLst>
                  <a:ext uri="{FF2B5EF4-FFF2-40B4-BE49-F238E27FC236}">
                    <a16:creationId xmlns:a16="http://schemas.microsoft.com/office/drawing/2014/main" id="{AA7A5FFA-0B84-4B4D-A9A8-BEEE32658698}"/>
                  </a:ext>
                </a:extLst>
              </p:cNvPr>
              <p:cNvSpPr txBox="1">
                <a:spLocks noRot="1" noChangeAspect="1" noMove="1" noResize="1" noEditPoints="1" noAdjustHandles="1" noChangeArrowheads="1" noChangeShapeType="1" noTextEdit="1"/>
              </p:cNvSpPr>
              <p:nvPr/>
            </p:nvSpPr>
            <p:spPr bwMode="auto">
              <a:xfrm>
                <a:off x="4064934" y="2880000"/>
                <a:ext cx="539750" cy="400110"/>
              </a:xfrm>
              <a:prstGeom prst="rect">
                <a:avLst/>
              </a:prstGeom>
              <a:blipFill>
                <a:blip r:embed="rId22"/>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FDAF4505-8253-4BC6-AAB7-0D122DCD5EAA}"/>
                  </a:ext>
                </a:extLst>
              </p:cNvPr>
              <p:cNvSpPr txBox="1"/>
              <p:nvPr/>
            </p:nvSpPr>
            <p:spPr bwMode="auto">
              <a:xfrm>
                <a:off x="5186326" y="24339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.3</m:t>
                      </m:r>
                    </m:oMath>
                  </m:oMathPara>
                </a14:m>
                <a:endParaRPr lang="zh-CN" altLang="en-US" sz="2000">
                  <a:latin typeface="+mn-lt"/>
                </a:endParaRPr>
              </a:p>
            </p:txBody>
          </p:sp>
        </mc:Choice>
        <mc:Fallback xmlns="">
          <p:sp>
            <p:nvSpPr>
              <p:cNvPr id="76" name="Object 24">
                <a:extLst>
                  <a:ext uri="{FF2B5EF4-FFF2-40B4-BE49-F238E27FC236}">
                    <a16:creationId xmlns:a16="http://schemas.microsoft.com/office/drawing/2014/main" id="{FDAF4505-8253-4BC6-AAB7-0D122DCD5EAA}"/>
                  </a:ext>
                </a:extLst>
              </p:cNvPr>
              <p:cNvSpPr txBox="1">
                <a:spLocks noRot="1" noChangeAspect="1" noMove="1" noResize="1" noEditPoints="1" noAdjustHandles="1" noChangeArrowheads="1" noChangeShapeType="1" noTextEdit="1"/>
              </p:cNvSpPr>
              <p:nvPr/>
            </p:nvSpPr>
            <p:spPr bwMode="auto">
              <a:xfrm>
                <a:off x="5186326" y="2433954"/>
                <a:ext cx="539750" cy="400110"/>
              </a:xfrm>
              <a:prstGeom prst="rect">
                <a:avLst/>
              </a:prstGeom>
              <a:blipFill>
                <a:blip r:embed="rId23"/>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484A5AF8-52B4-4328-9799-8C1545E54E23}"/>
                  </a:ext>
                </a:extLst>
              </p:cNvPr>
              <p:cNvSpPr txBox="1"/>
              <p:nvPr/>
            </p:nvSpPr>
            <p:spPr bwMode="auto">
              <a:xfrm>
                <a:off x="5186326" y="370335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77" name="Object 24">
                <a:extLst>
                  <a:ext uri="{FF2B5EF4-FFF2-40B4-BE49-F238E27FC236}">
                    <a16:creationId xmlns:a16="http://schemas.microsoft.com/office/drawing/2014/main" id="{484A5AF8-52B4-4328-9799-8C1545E54E23}"/>
                  </a:ext>
                </a:extLst>
              </p:cNvPr>
              <p:cNvSpPr txBox="1">
                <a:spLocks noRot="1" noChangeAspect="1" noMove="1" noResize="1" noEditPoints="1" noAdjustHandles="1" noChangeArrowheads="1" noChangeShapeType="1" noTextEdit="1"/>
              </p:cNvSpPr>
              <p:nvPr/>
            </p:nvSpPr>
            <p:spPr bwMode="auto">
              <a:xfrm>
                <a:off x="5186326" y="3703357"/>
                <a:ext cx="539750" cy="400110"/>
              </a:xfrm>
              <a:prstGeom prst="rect">
                <a:avLst/>
              </a:prstGeom>
              <a:blipFill>
                <a:blip r:embed="rId24"/>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2C8AF1DB-F4F6-4843-A81A-182129D8853E}"/>
                  </a:ext>
                </a:extLst>
              </p:cNvPr>
              <p:cNvSpPr txBox="1"/>
              <p:nvPr/>
            </p:nvSpPr>
            <p:spPr bwMode="auto">
              <a:xfrm>
                <a:off x="4086450" y="429877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78" name="Object 24">
                <a:extLst>
                  <a:ext uri="{FF2B5EF4-FFF2-40B4-BE49-F238E27FC236}">
                    <a16:creationId xmlns:a16="http://schemas.microsoft.com/office/drawing/2014/main" id="{2C8AF1DB-F4F6-4843-A81A-182129D8853E}"/>
                  </a:ext>
                </a:extLst>
              </p:cNvPr>
              <p:cNvSpPr txBox="1">
                <a:spLocks noRot="1" noChangeAspect="1" noMove="1" noResize="1" noEditPoints="1" noAdjustHandles="1" noChangeArrowheads="1" noChangeShapeType="1" noTextEdit="1"/>
              </p:cNvSpPr>
              <p:nvPr/>
            </p:nvSpPr>
            <p:spPr bwMode="auto">
              <a:xfrm>
                <a:off x="4086450" y="4298770"/>
                <a:ext cx="539750"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bject 24">
                <a:extLst>
                  <a:ext uri="{FF2B5EF4-FFF2-40B4-BE49-F238E27FC236}">
                    <a16:creationId xmlns:a16="http://schemas.microsoft.com/office/drawing/2014/main" id="{0913CA0E-9875-4B7E-B83C-3AB048950212}"/>
                  </a:ext>
                </a:extLst>
              </p:cNvPr>
              <p:cNvSpPr txBox="1"/>
              <p:nvPr/>
            </p:nvSpPr>
            <p:spPr bwMode="auto">
              <a:xfrm>
                <a:off x="6679704" y="36102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9" name="Object 24">
                <a:extLst>
                  <a:ext uri="{FF2B5EF4-FFF2-40B4-BE49-F238E27FC236}">
                    <a16:creationId xmlns:a16="http://schemas.microsoft.com/office/drawing/2014/main" id="{0913CA0E-9875-4B7E-B83C-3AB048950212}"/>
                  </a:ext>
                </a:extLst>
              </p:cNvPr>
              <p:cNvSpPr txBox="1">
                <a:spLocks noRot="1" noChangeAspect="1" noMove="1" noResize="1" noEditPoints="1" noAdjustHandles="1" noChangeArrowheads="1" noChangeShapeType="1" noTextEdit="1"/>
              </p:cNvSpPr>
              <p:nvPr/>
            </p:nvSpPr>
            <p:spPr bwMode="auto">
              <a:xfrm>
                <a:off x="6679704" y="3610281"/>
                <a:ext cx="539750" cy="400110"/>
              </a:xfrm>
              <a:prstGeom prst="rect">
                <a:avLst/>
              </a:prstGeom>
              <a:blipFill>
                <a:blip r:embed="rId26"/>
                <a:stretch>
                  <a:fillRect/>
                </a:stretch>
              </a:blipFill>
              <a:ln>
                <a:noFill/>
              </a:ln>
              <a:effectLst/>
            </p:spPr>
            <p:txBody>
              <a:bodyPr/>
              <a:lstStyle/>
              <a:p>
                <a:r>
                  <a:rPr lang="zh-CN" altLang="en-US">
                    <a:noFill/>
                  </a:rPr>
                  <a:t> </a:t>
                </a:r>
              </a:p>
            </p:txBody>
          </p:sp>
        </mc:Fallback>
      </mc:AlternateContent>
      <p:grpSp>
        <p:nvGrpSpPr>
          <p:cNvPr id="45093" name="组合 8">
            <a:extLst>
              <a:ext uri="{FF2B5EF4-FFF2-40B4-BE49-F238E27FC236}">
                <a16:creationId xmlns:a16="http://schemas.microsoft.com/office/drawing/2014/main" id="{57A8CD5F-71CF-4218-BE20-3C2051471D3A}"/>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170E0A0F-1232-4489-8FC0-C89B18CED485}"/>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6E4C1BCA-D1D0-4CAE-9C58-A85CD9599259}"/>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097" name="TypeText">
              <a:extLst>
                <a:ext uri="{FF2B5EF4-FFF2-40B4-BE49-F238E27FC236}">
                  <a16:creationId xmlns:a16="http://schemas.microsoft.com/office/drawing/2014/main" id="{34D78651-BAE5-468F-A48C-4DE4DCAF6122}"/>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45098" name="TipText">
              <a:extLst>
                <a:ext uri="{FF2B5EF4-FFF2-40B4-BE49-F238E27FC236}">
                  <a16:creationId xmlns:a16="http://schemas.microsoft.com/office/drawing/2014/main" id="{5F6CDC8B-84B9-4B7D-B27D-4C307CA50760}"/>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45094" name="图片 1">
            <a:extLst>
              <a:ext uri="{FF2B5EF4-FFF2-40B4-BE49-F238E27FC236}">
                <a16:creationId xmlns:a16="http://schemas.microsoft.com/office/drawing/2014/main" id="{9E268646-73F8-4098-93C1-03AFC98E606F}"/>
              </a:ext>
            </a:extLst>
          </p:cNvPr>
          <p:cNvPicPr>
            <a:picLocks/>
          </p:cNvPicPr>
          <p:nvPr>
            <p:custDataLst>
              <p:tags r:id="rId6"/>
            </p:custDataLst>
          </p:nvPr>
        </p:nvPicPr>
        <p:blipFill>
          <a:blip r:embed="rId27">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0915775"/>
      </p:ext>
    </p:extLst>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9">
            <a:extLst>
              <a:ext uri="{FF2B5EF4-FFF2-40B4-BE49-F238E27FC236}">
                <a16:creationId xmlns:a16="http://schemas.microsoft.com/office/drawing/2014/main" id="{E6358FAC-8423-4DCE-B680-E8FC72C7E15E}"/>
              </a:ext>
            </a:extLst>
          </p:cNvPr>
          <p:cNvSpPr>
            <a:spLocks noChangeArrowheads="1"/>
          </p:cNvSpPr>
          <p:nvPr/>
        </p:nvSpPr>
        <p:spPr bwMode="auto">
          <a:xfrm>
            <a:off x="1262339" y="157416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3" name="Oval 10">
            <a:extLst>
              <a:ext uri="{FF2B5EF4-FFF2-40B4-BE49-F238E27FC236}">
                <a16:creationId xmlns:a16="http://schemas.microsoft.com/office/drawing/2014/main" id="{67E47823-E27F-413D-8D75-AB12E1E0A2C7}"/>
              </a:ext>
            </a:extLst>
          </p:cNvPr>
          <p:cNvSpPr>
            <a:spLocks noChangeArrowheads="1"/>
          </p:cNvSpPr>
          <p:nvPr/>
        </p:nvSpPr>
        <p:spPr bwMode="auto">
          <a:xfrm>
            <a:off x="1225827" y="2978303"/>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4" name="Oval 11">
            <a:extLst>
              <a:ext uri="{FF2B5EF4-FFF2-40B4-BE49-F238E27FC236}">
                <a16:creationId xmlns:a16="http://schemas.microsoft.com/office/drawing/2014/main" id="{C6AC1459-5201-4A88-95BD-C258A1FE7B68}"/>
              </a:ext>
            </a:extLst>
          </p:cNvPr>
          <p:cNvSpPr>
            <a:spLocks noChangeArrowheads="1"/>
          </p:cNvSpPr>
          <p:nvPr/>
        </p:nvSpPr>
        <p:spPr bwMode="auto">
          <a:xfrm>
            <a:off x="1225827" y="43824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5" name="Oval 13">
            <a:extLst>
              <a:ext uri="{FF2B5EF4-FFF2-40B4-BE49-F238E27FC236}">
                <a16:creationId xmlns:a16="http://schemas.microsoft.com/office/drawing/2014/main" id="{4B76FB1C-94C7-4B55-B825-363E8DCDF477}"/>
              </a:ext>
            </a:extLst>
          </p:cNvPr>
          <p:cNvSpPr>
            <a:spLocks noChangeArrowheads="1"/>
          </p:cNvSpPr>
          <p:nvPr/>
        </p:nvSpPr>
        <p:spPr bwMode="auto">
          <a:xfrm>
            <a:off x="4034114" y="2276232"/>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6" name="Oval 14">
            <a:extLst>
              <a:ext uri="{FF2B5EF4-FFF2-40B4-BE49-F238E27FC236}">
                <a16:creationId xmlns:a16="http://schemas.microsoft.com/office/drawing/2014/main" id="{BDF45B71-FC71-41C8-AF98-6D231068FD25}"/>
              </a:ext>
            </a:extLst>
          </p:cNvPr>
          <p:cNvSpPr>
            <a:spLocks noChangeArrowheads="1"/>
          </p:cNvSpPr>
          <p:nvPr/>
        </p:nvSpPr>
        <p:spPr bwMode="auto">
          <a:xfrm>
            <a:off x="4034114" y="3680376"/>
            <a:ext cx="612000" cy="612775"/>
          </a:xfrm>
          <a:prstGeom prst="ellipse">
            <a:avLst/>
          </a:prstGeom>
          <a:solidFill>
            <a:schemeClr val="accent6">
              <a:lumMod val="20000"/>
              <a:lumOff val="80000"/>
            </a:schemeClr>
          </a:solidFill>
          <a:ln w="19050">
            <a:solidFill>
              <a:srgbClr val="FF6600"/>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7" name="Oval 15">
            <a:extLst>
              <a:ext uri="{FF2B5EF4-FFF2-40B4-BE49-F238E27FC236}">
                <a16:creationId xmlns:a16="http://schemas.microsoft.com/office/drawing/2014/main" id="{2468E9B4-F149-45F9-90D1-3F55D3915E4D}"/>
              </a:ext>
            </a:extLst>
          </p:cNvPr>
          <p:cNvSpPr>
            <a:spLocks noChangeArrowheads="1"/>
          </p:cNvSpPr>
          <p:nvPr/>
        </p:nvSpPr>
        <p:spPr bwMode="auto">
          <a:xfrm>
            <a:off x="6626502" y="29783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8" name="Object 24">
                <a:extLst>
                  <a:ext uri="{FF2B5EF4-FFF2-40B4-BE49-F238E27FC236}">
                    <a16:creationId xmlns:a16="http://schemas.microsoft.com/office/drawing/2014/main" id="{ADD6C1BB-D83A-44FD-A90A-C9BA8F7D5030}"/>
                  </a:ext>
                </a:extLst>
              </p:cNvPr>
              <p:cNvSpPr txBox="1"/>
              <p:nvPr/>
            </p:nvSpPr>
            <p:spPr bwMode="auto">
              <a:xfrm>
                <a:off x="1977951" y="161804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8" name="Object 24">
                <a:extLst>
                  <a:ext uri="{FF2B5EF4-FFF2-40B4-BE49-F238E27FC236}">
                    <a16:creationId xmlns:a16="http://schemas.microsoft.com/office/drawing/2014/main" id="{ADD6C1BB-D83A-44FD-A90A-C9BA8F7D5030}"/>
                  </a:ext>
                </a:extLst>
              </p:cNvPr>
              <p:cNvSpPr txBox="1">
                <a:spLocks noRot="1" noChangeAspect="1" noMove="1" noResize="1" noEditPoints="1" noAdjustHandles="1" noChangeArrowheads="1" noChangeShapeType="1" noTextEdit="1"/>
              </p:cNvSpPr>
              <p:nvPr/>
            </p:nvSpPr>
            <p:spPr bwMode="auto">
              <a:xfrm>
                <a:off x="1977951" y="1618042"/>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EDFE3E88-171F-4C54-B1DE-7B71A0A29950}"/>
              </a:ext>
            </a:extLst>
          </p:cNvPr>
          <p:cNvCxnSpPr>
            <a:cxnSpLocks/>
            <a:stCxn id="52" idx="6"/>
            <a:endCxn id="56" idx="2"/>
          </p:cNvCxnSpPr>
          <p:nvPr/>
        </p:nvCxnSpPr>
        <p:spPr>
          <a:xfrm>
            <a:off x="1874339" y="1880548"/>
            <a:ext cx="2159775" cy="2106216"/>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2D93E5-5177-43C8-829D-C544EC0B57F5}"/>
              </a:ext>
            </a:extLst>
          </p:cNvPr>
          <p:cNvCxnSpPr>
            <a:cxnSpLocks/>
            <a:stCxn id="52" idx="6"/>
            <a:endCxn id="55" idx="2"/>
          </p:cNvCxnSpPr>
          <p:nvPr/>
        </p:nvCxnSpPr>
        <p:spPr>
          <a:xfrm>
            <a:off x="1874339" y="1880548"/>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EC87C0E6-B872-4EFF-940E-0533015A0584}"/>
              </a:ext>
            </a:extLst>
          </p:cNvPr>
          <p:cNvCxnSpPr>
            <a:cxnSpLocks/>
            <a:stCxn id="53" idx="6"/>
            <a:endCxn id="56" idx="2"/>
          </p:cNvCxnSpPr>
          <p:nvPr/>
        </p:nvCxnSpPr>
        <p:spPr>
          <a:xfrm>
            <a:off x="1837827" y="3284691"/>
            <a:ext cx="2196287" cy="702073"/>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1772D05-36F9-4359-A04E-EDF202C7477A}"/>
              </a:ext>
            </a:extLst>
          </p:cNvPr>
          <p:cNvCxnSpPr>
            <a:cxnSpLocks/>
            <a:stCxn id="53" idx="6"/>
            <a:endCxn id="55" idx="2"/>
          </p:cNvCxnSpPr>
          <p:nvPr/>
        </p:nvCxnSpPr>
        <p:spPr>
          <a:xfrm flipV="1">
            <a:off x="1837827" y="2582620"/>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A43B1A8-DFEE-4549-A893-60421C3AE546}"/>
              </a:ext>
            </a:extLst>
          </p:cNvPr>
          <p:cNvCxnSpPr>
            <a:cxnSpLocks/>
            <a:stCxn id="54" idx="6"/>
            <a:endCxn id="56" idx="2"/>
          </p:cNvCxnSpPr>
          <p:nvPr/>
        </p:nvCxnSpPr>
        <p:spPr>
          <a:xfrm flipV="1">
            <a:off x="1837827" y="3986764"/>
            <a:ext cx="2196287" cy="702071"/>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BBFAFCE6-EAF4-4E78-AE31-9E8103AD1FD2}"/>
              </a:ext>
            </a:extLst>
          </p:cNvPr>
          <p:cNvCxnSpPr>
            <a:cxnSpLocks/>
          </p:cNvCxnSpPr>
          <p:nvPr/>
        </p:nvCxnSpPr>
        <p:spPr>
          <a:xfrm flipV="1">
            <a:off x="1837827" y="2582619"/>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07BB0E8-38D1-4238-BB5D-4315018F88F9}"/>
              </a:ext>
            </a:extLst>
          </p:cNvPr>
          <p:cNvCxnSpPr>
            <a:cxnSpLocks/>
            <a:stCxn id="55" idx="6"/>
            <a:endCxn id="57" idx="2"/>
          </p:cNvCxnSpPr>
          <p:nvPr/>
        </p:nvCxnSpPr>
        <p:spPr>
          <a:xfrm>
            <a:off x="4646114" y="2582620"/>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48AFFB5-4527-4B76-AA27-00ABE1DB9CD6}"/>
              </a:ext>
            </a:extLst>
          </p:cNvPr>
          <p:cNvCxnSpPr>
            <a:cxnSpLocks/>
            <a:stCxn id="56" idx="6"/>
            <a:endCxn id="57" idx="2"/>
          </p:cNvCxnSpPr>
          <p:nvPr/>
        </p:nvCxnSpPr>
        <p:spPr>
          <a:xfrm flipV="1">
            <a:off x="4646114" y="3284692"/>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30CB912-3882-4732-9B3D-56C3F7126A00}"/>
              </a:ext>
            </a:extLst>
          </p:cNvPr>
          <p:cNvCxnSpPr>
            <a:cxnSpLocks/>
            <a:stCxn id="57" idx="6"/>
          </p:cNvCxnSpPr>
          <p:nvPr/>
        </p:nvCxnSpPr>
        <p:spPr>
          <a:xfrm flipV="1">
            <a:off x="7238502" y="3284690"/>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54CAF303-DD1B-4D5F-A62B-134C939B2F31}"/>
                  </a:ext>
                </a:extLst>
              </p:cNvPr>
              <p:cNvSpPr txBox="1"/>
              <p:nvPr/>
            </p:nvSpPr>
            <p:spPr bwMode="auto">
              <a:xfrm>
                <a:off x="1837827" y="2221473"/>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m:t>
                      </m:r>
                      <m:r>
                        <a:rPr lang="en-US" altLang="zh-CN" sz="2000" b="0" i="1" smtClean="0">
                          <a:solidFill>
                            <a:srgbClr val="FF6600"/>
                          </a:solidFill>
                          <a:latin typeface="Cambria Math" panose="02040503050406030204" pitchFamily="18" charset="0"/>
                        </a:rPr>
                        <m:t>0.3</m:t>
                      </m:r>
                    </m:oMath>
                  </m:oMathPara>
                </a14:m>
                <a:endParaRPr lang="zh-CN" altLang="en-US" sz="2000">
                  <a:solidFill>
                    <a:srgbClr val="FF6600"/>
                  </a:solidFill>
                  <a:latin typeface="+mn-lt"/>
                </a:endParaRPr>
              </a:p>
            </p:txBody>
          </p:sp>
        </mc:Choice>
        <mc:Fallback xmlns="">
          <p:sp>
            <p:nvSpPr>
              <p:cNvPr id="69" name="Object 24">
                <a:extLst>
                  <a:ext uri="{FF2B5EF4-FFF2-40B4-BE49-F238E27FC236}">
                    <a16:creationId xmlns:a16="http://schemas.microsoft.com/office/drawing/2014/main" id="{54CAF303-DD1B-4D5F-A62B-134C939B2F31}"/>
                  </a:ext>
                </a:extLst>
              </p:cNvPr>
              <p:cNvSpPr txBox="1">
                <a:spLocks noRot="1" noChangeAspect="1" noMove="1" noResize="1" noEditPoints="1" noAdjustHandles="1" noChangeArrowheads="1" noChangeShapeType="1" noTextEdit="1"/>
              </p:cNvSpPr>
              <p:nvPr/>
            </p:nvSpPr>
            <p:spPr bwMode="auto">
              <a:xfrm>
                <a:off x="1837827" y="2221473"/>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6178334D-9651-4383-B69B-6D825109AF58}"/>
                  </a:ext>
                </a:extLst>
              </p:cNvPr>
              <p:cNvSpPr txBox="1"/>
              <p:nvPr/>
            </p:nvSpPr>
            <p:spPr bwMode="auto">
              <a:xfrm>
                <a:off x="1977951" y="278059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0" name="Object 24">
                <a:extLst>
                  <a:ext uri="{FF2B5EF4-FFF2-40B4-BE49-F238E27FC236}">
                    <a16:creationId xmlns:a16="http://schemas.microsoft.com/office/drawing/2014/main" id="{6178334D-9651-4383-B69B-6D825109AF58}"/>
                  </a:ext>
                </a:extLst>
              </p:cNvPr>
              <p:cNvSpPr txBox="1">
                <a:spLocks noRot="1" noChangeAspect="1" noMove="1" noResize="1" noEditPoints="1" noAdjustHandles="1" noChangeArrowheads="1" noChangeShapeType="1" noTextEdit="1"/>
              </p:cNvSpPr>
              <p:nvPr/>
            </p:nvSpPr>
            <p:spPr bwMode="auto">
              <a:xfrm>
                <a:off x="1977951" y="2780592"/>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FBDD2135-BDD1-4ACE-9136-40E854A34D06}"/>
                  </a:ext>
                </a:extLst>
              </p:cNvPr>
              <p:cNvSpPr txBox="1"/>
              <p:nvPr/>
            </p:nvSpPr>
            <p:spPr bwMode="auto">
              <a:xfrm>
                <a:off x="1977951" y="33988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.1</m:t>
                      </m:r>
                    </m:oMath>
                  </m:oMathPara>
                </a14:m>
                <a:endParaRPr lang="zh-CN" altLang="en-US" sz="2000">
                  <a:solidFill>
                    <a:srgbClr val="FF6600"/>
                  </a:solidFill>
                  <a:latin typeface="+mn-lt"/>
                </a:endParaRPr>
              </a:p>
            </p:txBody>
          </p:sp>
        </mc:Choice>
        <mc:Fallback xmlns="">
          <p:sp>
            <p:nvSpPr>
              <p:cNvPr id="71" name="Object 24">
                <a:extLst>
                  <a:ext uri="{FF2B5EF4-FFF2-40B4-BE49-F238E27FC236}">
                    <a16:creationId xmlns:a16="http://schemas.microsoft.com/office/drawing/2014/main" id="{FBDD2135-BDD1-4ACE-9136-40E854A34D06}"/>
                  </a:ext>
                </a:extLst>
              </p:cNvPr>
              <p:cNvSpPr txBox="1">
                <a:spLocks noRot="1" noChangeAspect="1" noMove="1" noResize="1" noEditPoints="1" noAdjustHandles="1" noChangeArrowheads="1" noChangeShapeType="1" noTextEdit="1"/>
              </p:cNvSpPr>
              <p:nvPr/>
            </p:nvSpPr>
            <p:spPr bwMode="auto">
              <a:xfrm>
                <a:off x="1977951" y="3398854"/>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3BE59348-0E14-404A-B820-5B70205E5CB5}"/>
                  </a:ext>
                </a:extLst>
              </p:cNvPr>
              <p:cNvSpPr txBox="1"/>
              <p:nvPr/>
            </p:nvSpPr>
            <p:spPr bwMode="auto">
              <a:xfrm>
                <a:off x="1956435" y="376006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3BE59348-0E14-404A-B820-5B70205E5CB5}"/>
                  </a:ext>
                </a:extLst>
              </p:cNvPr>
              <p:cNvSpPr txBox="1">
                <a:spLocks noRot="1" noChangeAspect="1" noMove="1" noResize="1" noEditPoints="1" noAdjustHandles="1" noChangeArrowheads="1" noChangeShapeType="1" noTextEdit="1"/>
              </p:cNvSpPr>
              <p:nvPr/>
            </p:nvSpPr>
            <p:spPr bwMode="auto">
              <a:xfrm>
                <a:off x="1956435" y="3760064"/>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F9D05D06-449C-493E-801F-15B8DFC89A2B}"/>
                  </a:ext>
                </a:extLst>
              </p:cNvPr>
              <p:cNvSpPr txBox="1"/>
              <p:nvPr/>
            </p:nvSpPr>
            <p:spPr bwMode="auto">
              <a:xfrm>
                <a:off x="1977951" y="45246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.2</m:t>
                      </m:r>
                    </m:oMath>
                  </m:oMathPara>
                </a14:m>
                <a:endParaRPr lang="zh-CN" altLang="en-US" sz="2000">
                  <a:solidFill>
                    <a:srgbClr val="FF6600"/>
                  </a:solidFill>
                  <a:latin typeface="+mn-lt"/>
                </a:endParaRPr>
              </a:p>
            </p:txBody>
          </p:sp>
        </mc:Choice>
        <mc:Fallback xmlns="">
          <p:sp>
            <p:nvSpPr>
              <p:cNvPr id="73" name="Object 24">
                <a:extLst>
                  <a:ext uri="{FF2B5EF4-FFF2-40B4-BE49-F238E27FC236}">
                    <a16:creationId xmlns:a16="http://schemas.microsoft.com/office/drawing/2014/main" id="{F9D05D06-449C-493E-801F-15B8DFC89A2B}"/>
                  </a:ext>
                </a:extLst>
              </p:cNvPr>
              <p:cNvSpPr txBox="1">
                <a:spLocks noRot="1" noChangeAspect="1" noMove="1" noResize="1" noEditPoints="1" noAdjustHandles="1" noChangeArrowheads="1" noChangeShapeType="1" noTextEdit="1"/>
              </p:cNvSpPr>
              <p:nvPr/>
            </p:nvSpPr>
            <p:spPr bwMode="auto">
              <a:xfrm>
                <a:off x="1977951" y="4524681"/>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7B65B2AC-041A-46F9-AA2E-614C91CA6F7F}"/>
                  </a:ext>
                </a:extLst>
              </p:cNvPr>
              <p:cNvSpPr txBox="1"/>
              <p:nvPr/>
            </p:nvSpPr>
            <p:spPr bwMode="auto">
              <a:xfrm>
                <a:off x="4064934" y="288000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7B65B2AC-041A-46F9-AA2E-614C91CA6F7F}"/>
                  </a:ext>
                </a:extLst>
              </p:cNvPr>
              <p:cNvSpPr txBox="1">
                <a:spLocks noRot="1" noChangeAspect="1" noMove="1" noResize="1" noEditPoints="1" noAdjustHandles="1" noChangeArrowheads="1" noChangeShapeType="1" noTextEdit="1"/>
              </p:cNvSpPr>
              <p:nvPr/>
            </p:nvSpPr>
            <p:spPr bwMode="auto">
              <a:xfrm>
                <a:off x="4064934" y="2880000"/>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4561D975-D5EB-4796-B5AA-B18C718E0BE5}"/>
                  </a:ext>
                </a:extLst>
              </p:cNvPr>
              <p:cNvSpPr txBox="1"/>
              <p:nvPr/>
            </p:nvSpPr>
            <p:spPr bwMode="auto">
              <a:xfrm>
                <a:off x="5186326" y="24339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.3</m:t>
                      </m:r>
                    </m:oMath>
                  </m:oMathPara>
                </a14:m>
                <a:endParaRPr lang="zh-CN" altLang="en-US" sz="2000">
                  <a:latin typeface="+mn-lt"/>
                </a:endParaRPr>
              </a:p>
            </p:txBody>
          </p:sp>
        </mc:Choice>
        <mc:Fallback xmlns="">
          <p:sp>
            <p:nvSpPr>
              <p:cNvPr id="75" name="Object 24">
                <a:extLst>
                  <a:ext uri="{FF2B5EF4-FFF2-40B4-BE49-F238E27FC236}">
                    <a16:creationId xmlns:a16="http://schemas.microsoft.com/office/drawing/2014/main" id="{4561D975-D5EB-4796-B5AA-B18C718E0BE5}"/>
                  </a:ext>
                </a:extLst>
              </p:cNvPr>
              <p:cNvSpPr txBox="1">
                <a:spLocks noRot="1" noChangeAspect="1" noMove="1" noResize="1" noEditPoints="1" noAdjustHandles="1" noChangeArrowheads="1" noChangeShapeType="1" noTextEdit="1"/>
              </p:cNvSpPr>
              <p:nvPr/>
            </p:nvSpPr>
            <p:spPr bwMode="auto">
              <a:xfrm>
                <a:off x="5186326" y="2433954"/>
                <a:ext cx="539750" cy="400110"/>
              </a:xfrm>
              <a:prstGeom prst="rect">
                <a:avLst/>
              </a:prstGeom>
              <a:blipFill>
                <a:blip r:embed="rId2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986FCA1E-31C0-41B4-86CB-35ADCAFC78D4}"/>
                  </a:ext>
                </a:extLst>
              </p:cNvPr>
              <p:cNvSpPr txBox="1"/>
              <p:nvPr/>
            </p:nvSpPr>
            <p:spPr bwMode="auto">
              <a:xfrm>
                <a:off x="5186326" y="370335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.2</m:t>
                      </m:r>
                    </m:oMath>
                  </m:oMathPara>
                </a14:m>
                <a:endParaRPr lang="zh-CN" altLang="en-US" sz="2000">
                  <a:latin typeface="+mn-lt"/>
                </a:endParaRPr>
              </a:p>
            </p:txBody>
          </p:sp>
        </mc:Choice>
        <mc:Fallback xmlns="">
          <p:sp>
            <p:nvSpPr>
              <p:cNvPr id="76" name="Object 24">
                <a:extLst>
                  <a:ext uri="{FF2B5EF4-FFF2-40B4-BE49-F238E27FC236}">
                    <a16:creationId xmlns:a16="http://schemas.microsoft.com/office/drawing/2014/main" id="{986FCA1E-31C0-41B4-86CB-35ADCAFC78D4}"/>
                  </a:ext>
                </a:extLst>
              </p:cNvPr>
              <p:cNvSpPr txBox="1">
                <a:spLocks noRot="1" noChangeAspect="1" noMove="1" noResize="1" noEditPoints="1" noAdjustHandles="1" noChangeArrowheads="1" noChangeShapeType="1" noTextEdit="1"/>
              </p:cNvSpPr>
              <p:nvPr/>
            </p:nvSpPr>
            <p:spPr bwMode="auto">
              <a:xfrm>
                <a:off x="5186326" y="3703357"/>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8243854D-161E-4CFE-A8D6-9DF569A6A28E}"/>
                  </a:ext>
                </a:extLst>
              </p:cNvPr>
              <p:cNvSpPr txBox="1"/>
              <p:nvPr/>
            </p:nvSpPr>
            <p:spPr bwMode="auto">
              <a:xfrm>
                <a:off x="4086450" y="429877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.2</m:t>
                      </m:r>
                    </m:oMath>
                  </m:oMathPara>
                </a14:m>
                <a:endParaRPr lang="zh-CN" altLang="en-US" sz="2000">
                  <a:solidFill>
                    <a:srgbClr val="FF6600"/>
                  </a:solidFill>
                  <a:latin typeface="+mn-lt"/>
                </a:endParaRPr>
              </a:p>
            </p:txBody>
          </p:sp>
        </mc:Choice>
        <mc:Fallback xmlns="">
          <p:sp>
            <p:nvSpPr>
              <p:cNvPr id="77" name="Object 24">
                <a:extLst>
                  <a:ext uri="{FF2B5EF4-FFF2-40B4-BE49-F238E27FC236}">
                    <a16:creationId xmlns:a16="http://schemas.microsoft.com/office/drawing/2014/main" id="{8243854D-161E-4CFE-A8D6-9DF569A6A28E}"/>
                  </a:ext>
                </a:extLst>
              </p:cNvPr>
              <p:cNvSpPr txBox="1">
                <a:spLocks noRot="1" noChangeAspect="1" noMove="1" noResize="1" noEditPoints="1" noAdjustHandles="1" noChangeArrowheads="1" noChangeShapeType="1" noTextEdit="1"/>
              </p:cNvSpPr>
              <p:nvPr/>
            </p:nvSpPr>
            <p:spPr bwMode="auto">
              <a:xfrm>
                <a:off x="4086450" y="4298770"/>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2D3F73B1-3D1D-4813-9DD5-FA4572A27487}"/>
                  </a:ext>
                </a:extLst>
              </p:cNvPr>
              <p:cNvSpPr txBox="1"/>
              <p:nvPr/>
            </p:nvSpPr>
            <p:spPr bwMode="auto">
              <a:xfrm>
                <a:off x="6679704" y="36102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8" name="Object 24">
                <a:extLst>
                  <a:ext uri="{FF2B5EF4-FFF2-40B4-BE49-F238E27FC236}">
                    <a16:creationId xmlns:a16="http://schemas.microsoft.com/office/drawing/2014/main" id="{2D3F73B1-3D1D-4813-9DD5-FA4572A27487}"/>
                  </a:ext>
                </a:extLst>
              </p:cNvPr>
              <p:cNvSpPr txBox="1">
                <a:spLocks noRot="1" noChangeAspect="1" noMove="1" noResize="1" noEditPoints="1" noAdjustHandles="1" noChangeArrowheads="1" noChangeShapeType="1" noTextEdit="1"/>
              </p:cNvSpPr>
              <p:nvPr/>
            </p:nvSpPr>
            <p:spPr bwMode="auto">
              <a:xfrm>
                <a:off x="6679704" y="3610281"/>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p:sp>
        <p:nvSpPr>
          <p:cNvPr id="79" name="圆角矩形 3">
            <a:extLst>
              <a:ext uri="{FF2B5EF4-FFF2-40B4-BE49-F238E27FC236}">
                <a16:creationId xmlns:a16="http://schemas.microsoft.com/office/drawing/2014/main" id="{3F9FFEE0-1A62-475D-BD0C-9AD1BD2B5A68}"/>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80" name="矩形 79">
            <a:extLst>
              <a:ext uri="{FF2B5EF4-FFF2-40B4-BE49-F238E27FC236}">
                <a16:creationId xmlns:a16="http://schemas.microsoft.com/office/drawing/2014/main" id="{528F15EB-14EB-42F4-A4CD-5AA7AB813289}"/>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81" name="AutoShape 41">
            <a:extLst>
              <a:ext uri="{FF2B5EF4-FFF2-40B4-BE49-F238E27FC236}">
                <a16:creationId xmlns:a16="http://schemas.microsoft.com/office/drawing/2014/main" id="{61A99533-2AE1-4F08-BD5F-5937CD660ABA}"/>
              </a:ext>
            </a:extLst>
          </p:cNvPr>
          <p:cNvSpPr>
            <a:spLocks noChangeArrowheads="1"/>
          </p:cNvSpPr>
          <p:nvPr/>
        </p:nvSpPr>
        <p:spPr bwMode="auto">
          <a:xfrm>
            <a:off x="5220192" y="4691644"/>
            <a:ext cx="3491934" cy="935037"/>
          </a:xfrm>
          <a:prstGeom prst="accentBorderCallout2">
            <a:avLst>
              <a:gd name="adj1" fmla="val 18750"/>
              <a:gd name="adj2" fmla="val -2294"/>
              <a:gd name="adj3" fmla="val -5411"/>
              <a:gd name="adj4" fmla="val -8404"/>
              <a:gd name="adj5" fmla="val -78484"/>
              <a:gd name="adj6" fmla="val -11393"/>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 + 0 + 0.2 + 0.2 = </a:t>
            </a:r>
          </a:p>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输出：</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1/(1+e^-0.1)=0.525</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TextBox 2">
            <a:extLst>
              <a:ext uri="{FF2B5EF4-FFF2-40B4-BE49-F238E27FC236}">
                <a16:creationId xmlns:a16="http://schemas.microsoft.com/office/drawing/2014/main" id="{AF61495B-D0BD-40F7-AA74-A5294808E0AA}"/>
              </a:ext>
            </a:extLst>
          </p:cNvPr>
          <p:cNvSpPr txBox="1">
            <a:spLocks noChangeArrowheads="1"/>
          </p:cNvSpPr>
          <p:nvPr>
            <p:custDataLst>
              <p:tags r:id="rId4"/>
            </p:custDataLst>
          </p:nvPr>
        </p:nvSpPr>
        <p:spPr bwMode="auto">
          <a:xfrm>
            <a:off x="7568736" y="4684124"/>
            <a:ext cx="1470611"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3" name="AutoShape 41">
            <a:extLst>
              <a:ext uri="{FF2B5EF4-FFF2-40B4-BE49-F238E27FC236}">
                <a16:creationId xmlns:a16="http://schemas.microsoft.com/office/drawing/2014/main" id="{88125E89-7577-473F-BE8D-4F152F4228D2}"/>
              </a:ext>
            </a:extLst>
          </p:cNvPr>
          <p:cNvSpPr>
            <a:spLocks noChangeArrowheads="1"/>
          </p:cNvSpPr>
          <p:nvPr/>
        </p:nvSpPr>
        <p:spPr bwMode="auto">
          <a:xfrm>
            <a:off x="5209445" y="1894717"/>
            <a:ext cx="853725" cy="400111"/>
          </a:xfrm>
          <a:prstGeom prst="accentBorderCallout2">
            <a:avLst>
              <a:gd name="adj1" fmla="val 59080"/>
              <a:gd name="adj2" fmla="val -11114"/>
              <a:gd name="adj3" fmla="val 75249"/>
              <a:gd name="adj4" fmla="val -28565"/>
              <a:gd name="adj5" fmla="val 174251"/>
              <a:gd name="adj6" fmla="val -5801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0.332</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4" name="Object 4">
                <a:extLst>
                  <a:ext uri="{FF2B5EF4-FFF2-40B4-BE49-F238E27FC236}">
                    <a16:creationId xmlns:a16="http://schemas.microsoft.com/office/drawing/2014/main" id="{E1B0B4A1-6C76-44F6-A96B-93B176F67F6C}"/>
                  </a:ext>
                </a:extLst>
              </p:cNvPr>
              <p:cNvSpPr txBox="1"/>
              <p:nvPr/>
            </p:nvSpPr>
            <p:spPr bwMode="auto">
              <a:xfrm>
                <a:off x="758751" y="1628425"/>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4" name="Object 4">
                <a:extLst>
                  <a:ext uri="{FF2B5EF4-FFF2-40B4-BE49-F238E27FC236}">
                    <a16:creationId xmlns:a16="http://schemas.microsoft.com/office/drawing/2014/main" id="{E1B0B4A1-6C76-44F6-A96B-93B176F67F6C}"/>
                  </a:ext>
                </a:extLst>
              </p:cNvPr>
              <p:cNvSpPr txBox="1">
                <a:spLocks noRot="1" noChangeAspect="1" noMove="1" noResize="1" noEditPoints="1" noAdjustHandles="1" noChangeArrowheads="1" noChangeShapeType="1" noTextEdit="1"/>
              </p:cNvSpPr>
              <p:nvPr/>
            </p:nvSpPr>
            <p:spPr bwMode="auto">
              <a:xfrm>
                <a:off x="758751" y="1628425"/>
                <a:ext cx="430213" cy="400110"/>
              </a:xfrm>
              <a:prstGeom prst="rect">
                <a:avLst/>
              </a:prstGeom>
              <a:blipFill>
                <a:blip r:embed="rId2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Object 7">
                <a:extLst>
                  <a:ext uri="{FF2B5EF4-FFF2-40B4-BE49-F238E27FC236}">
                    <a16:creationId xmlns:a16="http://schemas.microsoft.com/office/drawing/2014/main" id="{21F5CE20-49AE-4509-A8D4-D0FF856F836E}"/>
                  </a:ext>
                </a:extLst>
              </p:cNvPr>
              <p:cNvSpPr txBox="1"/>
              <p:nvPr/>
            </p:nvSpPr>
            <p:spPr bwMode="auto">
              <a:xfrm>
                <a:off x="766689" y="4502407"/>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5" name="Object 7">
                <a:extLst>
                  <a:ext uri="{FF2B5EF4-FFF2-40B4-BE49-F238E27FC236}">
                    <a16:creationId xmlns:a16="http://schemas.microsoft.com/office/drawing/2014/main" id="{21F5CE20-49AE-4509-A8D4-D0FF856F836E}"/>
                  </a:ext>
                </a:extLst>
              </p:cNvPr>
              <p:cNvSpPr txBox="1">
                <a:spLocks noRot="1" noChangeAspect="1" noMove="1" noResize="1" noEditPoints="1" noAdjustHandles="1" noChangeArrowheads="1" noChangeShapeType="1" noTextEdit="1"/>
              </p:cNvSpPr>
              <p:nvPr/>
            </p:nvSpPr>
            <p:spPr bwMode="auto">
              <a:xfrm>
                <a:off x="766689" y="4502407"/>
                <a:ext cx="414337"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Object 34">
                <a:extLst>
                  <a:ext uri="{FF2B5EF4-FFF2-40B4-BE49-F238E27FC236}">
                    <a16:creationId xmlns:a16="http://schemas.microsoft.com/office/drawing/2014/main" id="{31679C3B-2699-4F31-B4DC-17504456D23A}"/>
                  </a:ext>
                </a:extLst>
              </p:cNvPr>
              <p:cNvSpPr txBox="1"/>
              <p:nvPr/>
            </p:nvSpPr>
            <p:spPr bwMode="auto">
              <a:xfrm>
                <a:off x="755576" y="3084635"/>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6" name="Object 34">
                <a:extLst>
                  <a:ext uri="{FF2B5EF4-FFF2-40B4-BE49-F238E27FC236}">
                    <a16:creationId xmlns:a16="http://schemas.microsoft.com/office/drawing/2014/main" id="{31679C3B-2699-4F31-B4DC-17504456D23A}"/>
                  </a:ext>
                </a:extLst>
              </p:cNvPr>
              <p:cNvSpPr txBox="1">
                <a:spLocks noRot="1" noChangeAspect="1" noMove="1" noResize="1" noEditPoints="1" noAdjustHandles="1" noChangeArrowheads="1" noChangeShapeType="1" noTextEdit="1"/>
              </p:cNvSpPr>
              <p:nvPr/>
            </p:nvSpPr>
            <p:spPr bwMode="auto">
              <a:xfrm>
                <a:off x="755576" y="3084635"/>
                <a:ext cx="438150" cy="400110"/>
              </a:xfrm>
              <a:prstGeom prst="rect">
                <a:avLst/>
              </a:prstGeom>
              <a:blipFill>
                <a:blip r:embed="rId26"/>
                <a:stretch>
                  <a:fillRect/>
                </a:stretch>
              </a:blipFill>
              <a:ln>
                <a:noFill/>
              </a:ln>
              <a:effectLst/>
            </p:spPr>
            <p:txBody>
              <a:bodyPr/>
              <a:lstStyle/>
              <a:p>
                <a:r>
                  <a:rPr lang="zh-CN" altLang="en-US">
                    <a:noFill/>
                  </a:rPr>
                  <a:t> </a:t>
                </a:r>
              </a:p>
            </p:txBody>
          </p:sp>
        </mc:Fallback>
      </mc:AlternateContent>
      <p:grpSp>
        <p:nvGrpSpPr>
          <p:cNvPr id="46117" name="组合 8">
            <a:extLst>
              <a:ext uri="{FF2B5EF4-FFF2-40B4-BE49-F238E27FC236}">
                <a16:creationId xmlns:a16="http://schemas.microsoft.com/office/drawing/2014/main" id="{8E0C48B0-1F68-44BC-B84B-338762D1F4AB}"/>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419FB173-6242-448D-B6EC-4EE4D7782459}"/>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43D59DE9-A26C-4841-BEF2-7B985D8398C0}"/>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21" name="TypeText">
              <a:extLst>
                <a:ext uri="{FF2B5EF4-FFF2-40B4-BE49-F238E27FC236}">
                  <a16:creationId xmlns:a16="http://schemas.microsoft.com/office/drawing/2014/main" id="{09776672-F2C2-461B-B1F3-EE5A17745BFB}"/>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46122" name="TipText">
              <a:extLst>
                <a:ext uri="{FF2B5EF4-FFF2-40B4-BE49-F238E27FC236}">
                  <a16:creationId xmlns:a16="http://schemas.microsoft.com/office/drawing/2014/main" id="{1C46002D-882C-4B8E-8CEF-E380AD242164}"/>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46118" name="图片 1">
            <a:extLst>
              <a:ext uri="{FF2B5EF4-FFF2-40B4-BE49-F238E27FC236}">
                <a16:creationId xmlns:a16="http://schemas.microsoft.com/office/drawing/2014/main" id="{36114E27-807F-47F5-B28A-77173278B80D}"/>
              </a:ext>
            </a:extLst>
          </p:cNvPr>
          <p:cNvPicPr>
            <a:picLocks/>
          </p:cNvPicPr>
          <p:nvPr>
            <p:custDataLst>
              <p:tags r:id="rId6"/>
            </p:custDataLst>
          </p:nvPr>
        </p:nvPicPr>
        <p:blipFill>
          <a:blip r:embed="rId27">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9">
            <a:extLst>
              <a:ext uri="{FF2B5EF4-FFF2-40B4-BE49-F238E27FC236}">
                <a16:creationId xmlns:a16="http://schemas.microsoft.com/office/drawing/2014/main" id="{E6358FAC-8423-4DCE-B680-E8FC72C7E15E}"/>
              </a:ext>
            </a:extLst>
          </p:cNvPr>
          <p:cNvSpPr>
            <a:spLocks noChangeArrowheads="1"/>
          </p:cNvSpPr>
          <p:nvPr/>
        </p:nvSpPr>
        <p:spPr bwMode="auto">
          <a:xfrm>
            <a:off x="1262339" y="157416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3" name="Oval 10">
            <a:extLst>
              <a:ext uri="{FF2B5EF4-FFF2-40B4-BE49-F238E27FC236}">
                <a16:creationId xmlns:a16="http://schemas.microsoft.com/office/drawing/2014/main" id="{67E47823-E27F-413D-8D75-AB12E1E0A2C7}"/>
              </a:ext>
            </a:extLst>
          </p:cNvPr>
          <p:cNvSpPr>
            <a:spLocks noChangeArrowheads="1"/>
          </p:cNvSpPr>
          <p:nvPr/>
        </p:nvSpPr>
        <p:spPr bwMode="auto">
          <a:xfrm>
            <a:off x="1225827" y="2978303"/>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4" name="Oval 11">
            <a:extLst>
              <a:ext uri="{FF2B5EF4-FFF2-40B4-BE49-F238E27FC236}">
                <a16:creationId xmlns:a16="http://schemas.microsoft.com/office/drawing/2014/main" id="{C6AC1459-5201-4A88-95BD-C258A1FE7B68}"/>
              </a:ext>
            </a:extLst>
          </p:cNvPr>
          <p:cNvSpPr>
            <a:spLocks noChangeArrowheads="1"/>
          </p:cNvSpPr>
          <p:nvPr/>
        </p:nvSpPr>
        <p:spPr bwMode="auto">
          <a:xfrm>
            <a:off x="1225827" y="43824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5" name="Oval 13">
            <a:extLst>
              <a:ext uri="{FF2B5EF4-FFF2-40B4-BE49-F238E27FC236}">
                <a16:creationId xmlns:a16="http://schemas.microsoft.com/office/drawing/2014/main" id="{4B76FB1C-94C7-4B55-B825-363E8DCDF477}"/>
              </a:ext>
            </a:extLst>
          </p:cNvPr>
          <p:cNvSpPr>
            <a:spLocks noChangeArrowheads="1"/>
          </p:cNvSpPr>
          <p:nvPr/>
        </p:nvSpPr>
        <p:spPr bwMode="auto">
          <a:xfrm>
            <a:off x="4034114" y="2276232"/>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6" name="Oval 14">
            <a:extLst>
              <a:ext uri="{FF2B5EF4-FFF2-40B4-BE49-F238E27FC236}">
                <a16:creationId xmlns:a16="http://schemas.microsoft.com/office/drawing/2014/main" id="{BDF45B71-FC71-41C8-AF98-6D231068FD25}"/>
              </a:ext>
            </a:extLst>
          </p:cNvPr>
          <p:cNvSpPr>
            <a:spLocks noChangeArrowheads="1"/>
          </p:cNvSpPr>
          <p:nvPr/>
        </p:nvSpPr>
        <p:spPr bwMode="auto">
          <a:xfrm>
            <a:off x="4034114" y="36803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7" name="Oval 15">
            <a:extLst>
              <a:ext uri="{FF2B5EF4-FFF2-40B4-BE49-F238E27FC236}">
                <a16:creationId xmlns:a16="http://schemas.microsoft.com/office/drawing/2014/main" id="{2468E9B4-F149-45F9-90D1-3F55D3915E4D}"/>
              </a:ext>
            </a:extLst>
          </p:cNvPr>
          <p:cNvSpPr>
            <a:spLocks noChangeArrowheads="1"/>
          </p:cNvSpPr>
          <p:nvPr/>
        </p:nvSpPr>
        <p:spPr bwMode="auto">
          <a:xfrm>
            <a:off x="6626502" y="2978304"/>
            <a:ext cx="612000" cy="612775"/>
          </a:xfrm>
          <a:prstGeom prst="ellipse">
            <a:avLst/>
          </a:prstGeom>
          <a:solidFill>
            <a:schemeClr val="accent6">
              <a:lumMod val="20000"/>
              <a:lumOff val="80000"/>
            </a:schemeClr>
          </a:solidFill>
          <a:ln w="19050">
            <a:solidFill>
              <a:srgbClr val="FF6600"/>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8" name="Object 24">
                <a:extLst>
                  <a:ext uri="{FF2B5EF4-FFF2-40B4-BE49-F238E27FC236}">
                    <a16:creationId xmlns:a16="http://schemas.microsoft.com/office/drawing/2014/main" id="{ADD6C1BB-D83A-44FD-A90A-C9BA8F7D5030}"/>
                  </a:ext>
                </a:extLst>
              </p:cNvPr>
              <p:cNvSpPr txBox="1"/>
              <p:nvPr/>
            </p:nvSpPr>
            <p:spPr bwMode="auto">
              <a:xfrm>
                <a:off x="1977951" y="161804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8" name="Object 24">
                <a:extLst>
                  <a:ext uri="{FF2B5EF4-FFF2-40B4-BE49-F238E27FC236}">
                    <a16:creationId xmlns:a16="http://schemas.microsoft.com/office/drawing/2014/main" id="{ADD6C1BB-D83A-44FD-A90A-C9BA8F7D5030}"/>
                  </a:ext>
                </a:extLst>
              </p:cNvPr>
              <p:cNvSpPr txBox="1">
                <a:spLocks noRot="1" noChangeAspect="1" noMove="1" noResize="1" noEditPoints="1" noAdjustHandles="1" noChangeArrowheads="1" noChangeShapeType="1" noTextEdit="1"/>
              </p:cNvSpPr>
              <p:nvPr/>
            </p:nvSpPr>
            <p:spPr bwMode="auto">
              <a:xfrm>
                <a:off x="1977951" y="1618042"/>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EDFE3E88-171F-4C54-B1DE-7B71A0A29950}"/>
              </a:ext>
            </a:extLst>
          </p:cNvPr>
          <p:cNvCxnSpPr>
            <a:cxnSpLocks/>
            <a:stCxn id="52" idx="6"/>
            <a:endCxn id="56" idx="2"/>
          </p:cNvCxnSpPr>
          <p:nvPr/>
        </p:nvCxnSpPr>
        <p:spPr>
          <a:xfrm>
            <a:off x="1874339" y="1880548"/>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2D93E5-5177-43C8-829D-C544EC0B57F5}"/>
              </a:ext>
            </a:extLst>
          </p:cNvPr>
          <p:cNvCxnSpPr>
            <a:cxnSpLocks/>
            <a:stCxn id="52" idx="6"/>
            <a:endCxn id="55" idx="2"/>
          </p:cNvCxnSpPr>
          <p:nvPr/>
        </p:nvCxnSpPr>
        <p:spPr>
          <a:xfrm>
            <a:off x="1874339" y="1880548"/>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EC87C0E6-B872-4EFF-940E-0533015A0584}"/>
              </a:ext>
            </a:extLst>
          </p:cNvPr>
          <p:cNvCxnSpPr>
            <a:cxnSpLocks/>
            <a:stCxn id="53" idx="6"/>
            <a:endCxn id="56" idx="2"/>
          </p:cNvCxnSpPr>
          <p:nvPr/>
        </p:nvCxnSpPr>
        <p:spPr>
          <a:xfrm>
            <a:off x="1837827" y="3284691"/>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1772D05-36F9-4359-A04E-EDF202C7477A}"/>
              </a:ext>
            </a:extLst>
          </p:cNvPr>
          <p:cNvCxnSpPr>
            <a:cxnSpLocks/>
            <a:stCxn id="53" idx="6"/>
            <a:endCxn id="55" idx="2"/>
          </p:cNvCxnSpPr>
          <p:nvPr/>
        </p:nvCxnSpPr>
        <p:spPr>
          <a:xfrm flipV="1">
            <a:off x="1837827" y="2582620"/>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A43B1A8-DFEE-4549-A893-60421C3AE546}"/>
              </a:ext>
            </a:extLst>
          </p:cNvPr>
          <p:cNvCxnSpPr>
            <a:cxnSpLocks/>
            <a:stCxn id="54" idx="6"/>
            <a:endCxn id="56" idx="2"/>
          </p:cNvCxnSpPr>
          <p:nvPr/>
        </p:nvCxnSpPr>
        <p:spPr>
          <a:xfrm flipV="1">
            <a:off x="1837827" y="3986764"/>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BBFAFCE6-EAF4-4E78-AE31-9E8103AD1FD2}"/>
              </a:ext>
            </a:extLst>
          </p:cNvPr>
          <p:cNvCxnSpPr>
            <a:cxnSpLocks/>
          </p:cNvCxnSpPr>
          <p:nvPr/>
        </p:nvCxnSpPr>
        <p:spPr>
          <a:xfrm flipV="1">
            <a:off x="1837827" y="2582619"/>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07BB0E8-38D1-4238-BB5D-4315018F88F9}"/>
              </a:ext>
            </a:extLst>
          </p:cNvPr>
          <p:cNvCxnSpPr>
            <a:cxnSpLocks/>
            <a:stCxn id="55" idx="6"/>
            <a:endCxn id="57" idx="2"/>
          </p:cNvCxnSpPr>
          <p:nvPr/>
        </p:nvCxnSpPr>
        <p:spPr>
          <a:xfrm>
            <a:off x="4646114" y="2582620"/>
            <a:ext cx="1980388" cy="702072"/>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48AFFB5-4527-4B76-AA27-00ABE1DB9CD6}"/>
              </a:ext>
            </a:extLst>
          </p:cNvPr>
          <p:cNvCxnSpPr>
            <a:cxnSpLocks/>
            <a:stCxn id="56" idx="6"/>
            <a:endCxn id="57" idx="2"/>
          </p:cNvCxnSpPr>
          <p:nvPr/>
        </p:nvCxnSpPr>
        <p:spPr>
          <a:xfrm flipV="1">
            <a:off x="4646114" y="3284692"/>
            <a:ext cx="1980388" cy="702072"/>
          </a:xfrm>
          <a:prstGeom prst="straightConnector1">
            <a:avLst/>
          </a:prstGeom>
          <a:ln>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30CB912-3882-4732-9B3D-56C3F7126A00}"/>
              </a:ext>
            </a:extLst>
          </p:cNvPr>
          <p:cNvCxnSpPr>
            <a:cxnSpLocks/>
            <a:stCxn id="57" idx="6"/>
          </p:cNvCxnSpPr>
          <p:nvPr/>
        </p:nvCxnSpPr>
        <p:spPr>
          <a:xfrm flipV="1">
            <a:off x="7238502" y="3284690"/>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54CAF303-DD1B-4D5F-A62B-134C939B2F31}"/>
                  </a:ext>
                </a:extLst>
              </p:cNvPr>
              <p:cNvSpPr txBox="1"/>
              <p:nvPr/>
            </p:nvSpPr>
            <p:spPr bwMode="auto">
              <a:xfrm>
                <a:off x="1837827" y="2221473"/>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54CAF303-DD1B-4D5F-A62B-134C939B2F31}"/>
                  </a:ext>
                </a:extLst>
              </p:cNvPr>
              <p:cNvSpPr txBox="1">
                <a:spLocks noRot="1" noChangeAspect="1" noMove="1" noResize="1" noEditPoints="1" noAdjustHandles="1" noChangeArrowheads="1" noChangeShapeType="1" noTextEdit="1"/>
              </p:cNvSpPr>
              <p:nvPr/>
            </p:nvSpPr>
            <p:spPr bwMode="auto">
              <a:xfrm>
                <a:off x="1837827" y="2221473"/>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6178334D-9651-4383-B69B-6D825109AF58}"/>
                  </a:ext>
                </a:extLst>
              </p:cNvPr>
              <p:cNvSpPr txBox="1"/>
              <p:nvPr/>
            </p:nvSpPr>
            <p:spPr bwMode="auto">
              <a:xfrm>
                <a:off x="1977951" y="278059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0" name="Object 24">
                <a:extLst>
                  <a:ext uri="{FF2B5EF4-FFF2-40B4-BE49-F238E27FC236}">
                    <a16:creationId xmlns:a16="http://schemas.microsoft.com/office/drawing/2014/main" id="{6178334D-9651-4383-B69B-6D825109AF58}"/>
                  </a:ext>
                </a:extLst>
              </p:cNvPr>
              <p:cNvSpPr txBox="1">
                <a:spLocks noRot="1" noChangeAspect="1" noMove="1" noResize="1" noEditPoints="1" noAdjustHandles="1" noChangeArrowheads="1" noChangeShapeType="1" noTextEdit="1"/>
              </p:cNvSpPr>
              <p:nvPr/>
            </p:nvSpPr>
            <p:spPr bwMode="auto">
              <a:xfrm>
                <a:off x="1977951" y="2780592"/>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FBDD2135-BDD1-4ACE-9136-40E854A34D06}"/>
                  </a:ext>
                </a:extLst>
              </p:cNvPr>
              <p:cNvSpPr txBox="1"/>
              <p:nvPr/>
            </p:nvSpPr>
            <p:spPr bwMode="auto">
              <a:xfrm>
                <a:off x="1977951" y="33988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1" name="Object 24">
                <a:extLst>
                  <a:ext uri="{FF2B5EF4-FFF2-40B4-BE49-F238E27FC236}">
                    <a16:creationId xmlns:a16="http://schemas.microsoft.com/office/drawing/2014/main" id="{FBDD2135-BDD1-4ACE-9136-40E854A34D06}"/>
                  </a:ext>
                </a:extLst>
              </p:cNvPr>
              <p:cNvSpPr txBox="1">
                <a:spLocks noRot="1" noChangeAspect="1" noMove="1" noResize="1" noEditPoints="1" noAdjustHandles="1" noChangeArrowheads="1" noChangeShapeType="1" noTextEdit="1"/>
              </p:cNvSpPr>
              <p:nvPr/>
            </p:nvSpPr>
            <p:spPr bwMode="auto">
              <a:xfrm>
                <a:off x="1977951" y="3398854"/>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3BE59348-0E14-404A-B820-5B70205E5CB5}"/>
                  </a:ext>
                </a:extLst>
              </p:cNvPr>
              <p:cNvSpPr txBox="1"/>
              <p:nvPr/>
            </p:nvSpPr>
            <p:spPr bwMode="auto">
              <a:xfrm>
                <a:off x="1956435" y="376006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3BE59348-0E14-404A-B820-5B70205E5CB5}"/>
                  </a:ext>
                </a:extLst>
              </p:cNvPr>
              <p:cNvSpPr txBox="1">
                <a:spLocks noRot="1" noChangeAspect="1" noMove="1" noResize="1" noEditPoints="1" noAdjustHandles="1" noChangeArrowheads="1" noChangeShapeType="1" noTextEdit="1"/>
              </p:cNvSpPr>
              <p:nvPr/>
            </p:nvSpPr>
            <p:spPr bwMode="auto">
              <a:xfrm>
                <a:off x="1956435" y="3760064"/>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F9D05D06-449C-493E-801F-15B8DFC89A2B}"/>
                  </a:ext>
                </a:extLst>
              </p:cNvPr>
              <p:cNvSpPr txBox="1"/>
              <p:nvPr/>
            </p:nvSpPr>
            <p:spPr bwMode="auto">
              <a:xfrm>
                <a:off x="1977951" y="45246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3" name="Object 24">
                <a:extLst>
                  <a:ext uri="{FF2B5EF4-FFF2-40B4-BE49-F238E27FC236}">
                    <a16:creationId xmlns:a16="http://schemas.microsoft.com/office/drawing/2014/main" id="{F9D05D06-449C-493E-801F-15B8DFC89A2B}"/>
                  </a:ext>
                </a:extLst>
              </p:cNvPr>
              <p:cNvSpPr txBox="1">
                <a:spLocks noRot="1" noChangeAspect="1" noMove="1" noResize="1" noEditPoints="1" noAdjustHandles="1" noChangeArrowheads="1" noChangeShapeType="1" noTextEdit="1"/>
              </p:cNvSpPr>
              <p:nvPr/>
            </p:nvSpPr>
            <p:spPr bwMode="auto">
              <a:xfrm>
                <a:off x="1977951" y="4524681"/>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7B65B2AC-041A-46F9-AA2E-614C91CA6F7F}"/>
                  </a:ext>
                </a:extLst>
              </p:cNvPr>
              <p:cNvSpPr txBox="1"/>
              <p:nvPr/>
            </p:nvSpPr>
            <p:spPr bwMode="auto">
              <a:xfrm>
                <a:off x="4064934" y="288000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7B65B2AC-041A-46F9-AA2E-614C91CA6F7F}"/>
                  </a:ext>
                </a:extLst>
              </p:cNvPr>
              <p:cNvSpPr txBox="1">
                <a:spLocks noRot="1" noChangeAspect="1" noMove="1" noResize="1" noEditPoints="1" noAdjustHandles="1" noChangeArrowheads="1" noChangeShapeType="1" noTextEdit="1"/>
              </p:cNvSpPr>
              <p:nvPr/>
            </p:nvSpPr>
            <p:spPr bwMode="auto">
              <a:xfrm>
                <a:off x="4064934" y="2880000"/>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4561D975-D5EB-4796-B5AA-B18C718E0BE5}"/>
                  </a:ext>
                </a:extLst>
              </p:cNvPr>
              <p:cNvSpPr txBox="1"/>
              <p:nvPr/>
            </p:nvSpPr>
            <p:spPr bwMode="auto">
              <a:xfrm>
                <a:off x="5186326" y="24339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.3</m:t>
                      </m:r>
                    </m:oMath>
                  </m:oMathPara>
                </a14:m>
                <a:endParaRPr lang="zh-CN" altLang="en-US" sz="2000">
                  <a:solidFill>
                    <a:srgbClr val="FF6600"/>
                  </a:solidFill>
                  <a:latin typeface="+mn-lt"/>
                </a:endParaRPr>
              </a:p>
            </p:txBody>
          </p:sp>
        </mc:Choice>
        <mc:Fallback xmlns="">
          <p:sp>
            <p:nvSpPr>
              <p:cNvPr id="75" name="Object 24">
                <a:extLst>
                  <a:ext uri="{FF2B5EF4-FFF2-40B4-BE49-F238E27FC236}">
                    <a16:creationId xmlns:a16="http://schemas.microsoft.com/office/drawing/2014/main" id="{4561D975-D5EB-4796-B5AA-B18C718E0BE5}"/>
                  </a:ext>
                </a:extLst>
              </p:cNvPr>
              <p:cNvSpPr txBox="1">
                <a:spLocks noRot="1" noChangeAspect="1" noMove="1" noResize="1" noEditPoints="1" noAdjustHandles="1" noChangeArrowheads="1" noChangeShapeType="1" noTextEdit="1"/>
              </p:cNvSpPr>
              <p:nvPr/>
            </p:nvSpPr>
            <p:spPr bwMode="auto">
              <a:xfrm>
                <a:off x="5186326" y="2433954"/>
                <a:ext cx="539750" cy="400110"/>
              </a:xfrm>
              <a:prstGeom prst="rect">
                <a:avLst/>
              </a:prstGeom>
              <a:blipFill>
                <a:blip r:embed="rId2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986FCA1E-31C0-41B4-86CB-35ADCAFC78D4}"/>
                  </a:ext>
                </a:extLst>
              </p:cNvPr>
              <p:cNvSpPr txBox="1"/>
              <p:nvPr/>
            </p:nvSpPr>
            <p:spPr bwMode="auto">
              <a:xfrm>
                <a:off x="5186326" y="370335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.2</m:t>
                      </m:r>
                    </m:oMath>
                  </m:oMathPara>
                </a14:m>
                <a:endParaRPr lang="zh-CN" altLang="en-US" sz="2000">
                  <a:solidFill>
                    <a:srgbClr val="FF6600"/>
                  </a:solidFill>
                  <a:latin typeface="+mn-lt"/>
                </a:endParaRPr>
              </a:p>
            </p:txBody>
          </p:sp>
        </mc:Choice>
        <mc:Fallback xmlns="">
          <p:sp>
            <p:nvSpPr>
              <p:cNvPr id="76" name="Object 24">
                <a:extLst>
                  <a:ext uri="{FF2B5EF4-FFF2-40B4-BE49-F238E27FC236}">
                    <a16:creationId xmlns:a16="http://schemas.microsoft.com/office/drawing/2014/main" id="{986FCA1E-31C0-41B4-86CB-35ADCAFC78D4}"/>
                  </a:ext>
                </a:extLst>
              </p:cNvPr>
              <p:cNvSpPr txBox="1">
                <a:spLocks noRot="1" noChangeAspect="1" noMove="1" noResize="1" noEditPoints="1" noAdjustHandles="1" noChangeArrowheads="1" noChangeShapeType="1" noTextEdit="1"/>
              </p:cNvSpPr>
              <p:nvPr/>
            </p:nvSpPr>
            <p:spPr bwMode="auto">
              <a:xfrm>
                <a:off x="5186326" y="3703357"/>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8243854D-161E-4CFE-A8D6-9DF569A6A28E}"/>
                  </a:ext>
                </a:extLst>
              </p:cNvPr>
              <p:cNvSpPr txBox="1"/>
              <p:nvPr/>
            </p:nvSpPr>
            <p:spPr bwMode="auto">
              <a:xfrm>
                <a:off x="4086450" y="429877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7" name="Object 24">
                <a:extLst>
                  <a:ext uri="{FF2B5EF4-FFF2-40B4-BE49-F238E27FC236}">
                    <a16:creationId xmlns:a16="http://schemas.microsoft.com/office/drawing/2014/main" id="{8243854D-161E-4CFE-A8D6-9DF569A6A28E}"/>
                  </a:ext>
                </a:extLst>
              </p:cNvPr>
              <p:cNvSpPr txBox="1">
                <a:spLocks noRot="1" noChangeAspect="1" noMove="1" noResize="1" noEditPoints="1" noAdjustHandles="1" noChangeArrowheads="1" noChangeShapeType="1" noTextEdit="1"/>
              </p:cNvSpPr>
              <p:nvPr/>
            </p:nvSpPr>
            <p:spPr bwMode="auto">
              <a:xfrm>
                <a:off x="4086450" y="4298770"/>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2D3F73B1-3D1D-4813-9DD5-FA4572A27487}"/>
                  </a:ext>
                </a:extLst>
              </p:cNvPr>
              <p:cNvSpPr txBox="1"/>
              <p:nvPr/>
            </p:nvSpPr>
            <p:spPr bwMode="auto">
              <a:xfrm>
                <a:off x="6679704" y="36102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.1</m:t>
                      </m:r>
                    </m:oMath>
                  </m:oMathPara>
                </a14:m>
                <a:endParaRPr lang="zh-CN" altLang="en-US" sz="2000">
                  <a:solidFill>
                    <a:srgbClr val="FF6600"/>
                  </a:solidFill>
                  <a:latin typeface="+mn-lt"/>
                </a:endParaRPr>
              </a:p>
            </p:txBody>
          </p:sp>
        </mc:Choice>
        <mc:Fallback xmlns="">
          <p:sp>
            <p:nvSpPr>
              <p:cNvPr id="78" name="Object 24">
                <a:extLst>
                  <a:ext uri="{FF2B5EF4-FFF2-40B4-BE49-F238E27FC236}">
                    <a16:creationId xmlns:a16="http://schemas.microsoft.com/office/drawing/2014/main" id="{2D3F73B1-3D1D-4813-9DD5-FA4572A27487}"/>
                  </a:ext>
                </a:extLst>
              </p:cNvPr>
              <p:cNvSpPr txBox="1">
                <a:spLocks noRot="1" noChangeAspect="1" noMove="1" noResize="1" noEditPoints="1" noAdjustHandles="1" noChangeArrowheads="1" noChangeShapeType="1" noTextEdit="1"/>
              </p:cNvSpPr>
              <p:nvPr/>
            </p:nvSpPr>
            <p:spPr bwMode="auto">
              <a:xfrm>
                <a:off x="6679704" y="3610281"/>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p:sp>
        <p:nvSpPr>
          <p:cNvPr id="79" name="圆角矩形 3">
            <a:extLst>
              <a:ext uri="{FF2B5EF4-FFF2-40B4-BE49-F238E27FC236}">
                <a16:creationId xmlns:a16="http://schemas.microsoft.com/office/drawing/2014/main" id="{3F9FFEE0-1A62-475D-BD0C-9AD1BD2B5A68}"/>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80" name="矩形 79">
            <a:extLst>
              <a:ext uri="{FF2B5EF4-FFF2-40B4-BE49-F238E27FC236}">
                <a16:creationId xmlns:a16="http://schemas.microsoft.com/office/drawing/2014/main" id="{528F15EB-14EB-42F4-A4CD-5AA7AB813289}"/>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81" name="AutoShape 41">
            <a:extLst>
              <a:ext uri="{FF2B5EF4-FFF2-40B4-BE49-F238E27FC236}">
                <a16:creationId xmlns:a16="http://schemas.microsoft.com/office/drawing/2014/main" id="{61A99533-2AE1-4F08-BD5F-5937CD660ABA}"/>
              </a:ext>
            </a:extLst>
          </p:cNvPr>
          <p:cNvSpPr>
            <a:spLocks noChangeArrowheads="1"/>
          </p:cNvSpPr>
          <p:nvPr/>
        </p:nvSpPr>
        <p:spPr bwMode="auto">
          <a:xfrm>
            <a:off x="2743953" y="4691644"/>
            <a:ext cx="4678012" cy="935037"/>
          </a:xfrm>
          <a:prstGeom prst="accentBorderCallout2">
            <a:avLst>
              <a:gd name="adj1" fmla="val 38309"/>
              <a:gd name="adj2" fmla="val 101649"/>
              <a:gd name="adj3" fmla="val 26803"/>
              <a:gd name="adj4" fmla="val 105657"/>
              <a:gd name="adj5" fmla="val -145213"/>
              <a:gd name="adj6" fmla="val 107957"/>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(-0.3)(0.332)-(0.2)(0.525)+0.1= </a:t>
            </a:r>
          </a:p>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输出：</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1/(1+e^-0.105)=0.474</a:t>
            </a:r>
          </a:p>
        </p:txBody>
      </p:sp>
      <p:sp>
        <p:nvSpPr>
          <p:cNvPr id="82" name="TextBox 2">
            <a:extLst>
              <a:ext uri="{FF2B5EF4-FFF2-40B4-BE49-F238E27FC236}">
                <a16:creationId xmlns:a16="http://schemas.microsoft.com/office/drawing/2014/main" id="{AF61495B-D0BD-40F7-AA74-A5294808E0AA}"/>
              </a:ext>
            </a:extLst>
          </p:cNvPr>
          <p:cNvSpPr txBox="1">
            <a:spLocks noChangeArrowheads="1"/>
          </p:cNvSpPr>
          <p:nvPr>
            <p:custDataLst>
              <p:tags r:id="rId4"/>
            </p:custDataLst>
          </p:nvPr>
        </p:nvSpPr>
        <p:spPr bwMode="auto">
          <a:xfrm>
            <a:off x="6281483" y="4684124"/>
            <a:ext cx="1470611"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3" name="AutoShape 41">
            <a:extLst>
              <a:ext uri="{FF2B5EF4-FFF2-40B4-BE49-F238E27FC236}">
                <a16:creationId xmlns:a16="http://schemas.microsoft.com/office/drawing/2014/main" id="{88125E89-7577-473F-BE8D-4F152F4228D2}"/>
              </a:ext>
            </a:extLst>
          </p:cNvPr>
          <p:cNvSpPr>
            <a:spLocks noChangeArrowheads="1"/>
          </p:cNvSpPr>
          <p:nvPr/>
        </p:nvSpPr>
        <p:spPr bwMode="auto">
          <a:xfrm>
            <a:off x="5209445" y="1894717"/>
            <a:ext cx="853725" cy="400111"/>
          </a:xfrm>
          <a:prstGeom prst="accentBorderCallout2">
            <a:avLst>
              <a:gd name="adj1" fmla="val 59080"/>
              <a:gd name="adj2" fmla="val -11114"/>
              <a:gd name="adj3" fmla="val 75249"/>
              <a:gd name="adj4" fmla="val -28565"/>
              <a:gd name="adj5" fmla="val 174251"/>
              <a:gd name="adj6" fmla="val -5801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0.332</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AutoShape 41">
            <a:extLst>
              <a:ext uri="{FF2B5EF4-FFF2-40B4-BE49-F238E27FC236}">
                <a16:creationId xmlns:a16="http://schemas.microsoft.com/office/drawing/2014/main" id="{5CBEE9E8-6753-47BC-A5D9-5513E0364764}"/>
              </a:ext>
            </a:extLst>
          </p:cNvPr>
          <p:cNvSpPr>
            <a:spLocks noChangeArrowheads="1"/>
          </p:cNvSpPr>
          <p:nvPr/>
        </p:nvSpPr>
        <p:spPr bwMode="auto">
          <a:xfrm>
            <a:off x="5209445" y="4078520"/>
            <a:ext cx="853725" cy="400111"/>
          </a:xfrm>
          <a:prstGeom prst="accentBorderCallout2">
            <a:avLst>
              <a:gd name="adj1" fmla="val 45637"/>
              <a:gd name="adj2" fmla="val -11114"/>
              <a:gd name="adj3" fmla="val 42985"/>
              <a:gd name="adj4" fmla="val -31085"/>
              <a:gd name="adj5" fmla="val -22022"/>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0.525</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Object 4">
                <a:extLst>
                  <a:ext uri="{FF2B5EF4-FFF2-40B4-BE49-F238E27FC236}">
                    <a16:creationId xmlns:a16="http://schemas.microsoft.com/office/drawing/2014/main" id="{56127067-891C-43D8-9111-C3A299F2AD8C}"/>
                  </a:ext>
                </a:extLst>
              </p:cNvPr>
              <p:cNvSpPr txBox="1"/>
              <p:nvPr/>
            </p:nvSpPr>
            <p:spPr bwMode="auto">
              <a:xfrm>
                <a:off x="758751" y="1628425"/>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43" name="Object 4">
                <a:extLst>
                  <a:ext uri="{FF2B5EF4-FFF2-40B4-BE49-F238E27FC236}">
                    <a16:creationId xmlns:a16="http://schemas.microsoft.com/office/drawing/2014/main" id="{56127067-891C-43D8-9111-C3A299F2AD8C}"/>
                  </a:ext>
                </a:extLst>
              </p:cNvPr>
              <p:cNvSpPr txBox="1">
                <a:spLocks noRot="1" noChangeAspect="1" noMove="1" noResize="1" noEditPoints="1" noAdjustHandles="1" noChangeArrowheads="1" noChangeShapeType="1" noTextEdit="1"/>
              </p:cNvSpPr>
              <p:nvPr/>
            </p:nvSpPr>
            <p:spPr bwMode="auto">
              <a:xfrm>
                <a:off x="758751" y="1628425"/>
                <a:ext cx="430213" cy="400110"/>
              </a:xfrm>
              <a:prstGeom prst="rect">
                <a:avLst/>
              </a:prstGeom>
              <a:blipFill>
                <a:blip r:embed="rId2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Object 7">
                <a:extLst>
                  <a:ext uri="{FF2B5EF4-FFF2-40B4-BE49-F238E27FC236}">
                    <a16:creationId xmlns:a16="http://schemas.microsoft.com/office/drawing/2014/main" id="{DC0A9F4A-5619-4E4C-AF98-1682586801CA}"/>
                  </a:ext>
                </a:extLst>
              </p:cNvPr>
              <p:cNvSpPr txBox="1"/>
              <p:nvPr/>
            </p:nvSpPr>
            <p:spPr bwMode="auto">
              <a:xfrm>
                <a:off x="766689" y="4502407"/>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44" name="Object 7">
                <a:extLst>
                  <a:ext uri="{FF2B5EF4-FFF2-40B4-BE49-F238E27FC236}">
                    <a16:creationId xmlns:a16="http://schemas.microsoft.com/office/drawing/2014/main" id="{DC0A9F4A-5619-4E4C-AF98-1682586801CA}"/>
                  </a:ext>
                </a:extLst>
              </p:cNvPr>
              <p:cNvSpPr txBox="1">
                <a:spLocks noRot="1" noChangeAspect="1" noMove="1" noResize="1" noEditPoints="1" noAdjustHandles="1" noChangeArrowheads="1" noChangeShapeType="1" noTextEdit="1"/>
              </p:cNvSpPr>
              <p:nvPr/>
            </p:nvSpPr>
            <p:spPr bwMode="auto">
              <a:xfrm>
                <a:off x="766689" y="4502407"/>
                <a:ext cx="414337"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Object 34">
                <a:extLst>
                  <a:ext uri="{FF2B5EF4-FFF2-40B4-BE49-F238E27FC236}">
                    <a16:creationId xmlns:a16="http://schemas.microsoft.com/office/drawing/2014/main" id="{129054FA-5E4A-4240-958E-08A92D351245}"/>
                  </a:ext>
                </a:extLst>
              </p:cNvPr>
              <p:cNvSpPr txBox="1"/>
              <p:nvPr/>
            </p:nvSpPr>
            <p:spPr bwMode="auto">
              <a:xfrm>
                <a:off x="755576" y="3084635"/>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45" name="Object 34">
                <a:extLst>
                  <a:ext uri="{FF2B5EF4-FFF2-40B4-BE49-F238E27FC236}">
                    <a16:creationId xmlns:a16="http://schemas.microsoft.com/office/drawing/2014/main" id="{129054FA-5E4A-4240-958E-08A92D351245}"/>
                  </a:ext>
                </a:extLst>
              </p:cNvPr>
              <p:cNvSpPr txBox="1">
                <a:spLocks noRot="1" noChangeAspect="1" noMove="1" noResize="1" noEditPoints="1" noAdjustHandles="1" noChangeArrowheads="1" noChangeShapeType="1" noTextEdit="1"/>
              </p:cNvSpPr>
              <p:nvPr/>
            </p:nvSpPr>
            <p:spPr bwMode="auto">
              <a:xfrm>
                <a:off x="755576" y="3084635"/>
                <a:ext cx="438150" cy="400110"/>
              </a:xfrm>
              <a:prstGeom prst="rect">
                <a:avLst/>
              </a:prstGeom>
              <a:blipFill>
                <a:blip r:embed="rId26"/>
                <a:stretch>
                  <a:fillRect/>
                </a:stretch>
              </a:blipFill>
              <a:ln>
                <a:noFill/>
              </a:ln>
              <a:effectLst/>
            </p:spPr>
            <p:txBody>
              <a:bodyPr/>
              <a:lstStyle/>
              <a:p>
                <a:r>
                  <a:rPr lang="zh-CN" altLang="en-US">
                    <a:noFill/>
                  </a:rPr>
                  <a:t> </a:t>
                </a:r>
              </a:p>
            </p:txBody>
          </p:sp>
        </mc:Fallback>
      </mc:AlternateContent>
      <p:grpSp>
        <p:nvGrpSpPr>
          <p:cNvPr id="46117" name="组合 8">
            <a:extLst>
              <a:ext uri="{FF2B5EF4-FFF2-40B4-BE49-F238E27FC236}">
                <a16:creationId xmlns:a16="http://schemas.microsoft.com/office/drawing/2014/main" id="{8E0C48B0-1F68-44BC-B84B-338762D1F4AB}"/>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419FB173-6242-448D-B6EC-4EE4D7782459}"/>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43D59DE9-A26C-4841-BEF2-7B985D8398C0}"/>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21" name="TypeText">
              <a:extLst>
                <a:ext uri="{FF2B5EF4-FFF2-40B4-BE49-F238E27FC236}">
                  <a16:creationId xmlns:a16="http://schemas.microsoft.com/office/drawing/2014/main" id="{09776672-F2C2-461B-B1F3-EE5A17745BFB}"/>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46122" name="TipText">
              <a:extLst>
                <a:ext uri="{FF2B5EF4-FFF2-40B4-BE49-F238E27FC236}">
                  <a16:creationId xmlns:a16="http://schemas.microsoft.com/office/drawing/2014/main" id="{1C46002D-882C-4B8E-8CEF-E380AD242164}"/>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46118" name="图片 1">
            <a:extLst>
              <a:ext uri="{FF2B5EF4-FFF2-40B4-BE49-F238E27FC236}">
                <a16:creationId xmlns:a16="http://schemas.microsoft.com/office/drawing/2014/main" id="{36114E27-807F-47F5-B28A-77173278B80D}"/>
              </a:ext>
            </a:extLst>
          </p:cNvPr>
          <p:cNvPicPr>
            <a:picLocks/>
          </p:cNvPicPr>
          <p:nvPr>
            <p:custDataLst>
              <p:tags r:id="rId6"/>
            </p:custDataLst>
          </p:nvPr>
        </p:nvPicPr>
        <p:blipFill>
          <a:blip r:embed="rId27">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87049711"/>
      </p:ext>
    </p:extLst>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13">
            <a:extLst>
              <a:ext uri="{FF2B5EF4-FFF2-40B4-BE49-F238E27FC236}">
                <a16:creationId xmlns:a16="http://schemas.microsoft.com/office/drawing/2014/main" id="{4BB9B5DA-CDD8-4A84-8230-11C7E9A6A623}"/>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3" name="Oval 9">
            <a:extLst>
              <a:ext uri="{FF2B5EF4-FFF2-40B4-BE49-F238E27FC236}">
                <a16:creationId xmlns:a16="http://schemas.microsoft.com/office/drawing/2014/main" id="{FEE1999E-0666-48CD-B4C7-D0035601FA7B}"/>
              </a:ext>
            </a:extLst>
          </p:cNvPr>
          <p:cNvSpPr>
            <a:spLocks noChangeArrowheads="1"/>
          </p:cNvSpPr>
          <p:nvPr/>
        </p:nvSpPr>
        <p:spPr bwMode="auto">
          <a:xfrm>
            <a:off x="1262339" y="157416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5" name="Oval 10">
            <a:extLst>
              <a:ext uri="{FF2B5EF4-FFF2-40B4-BE49-F238E27FC236}">
                <a16:creationId xmlns:a16="http://schemas.microsoft.com/office/drawing/2014/main" id="{8205D671-7E6C-449A-97BE-0C0BE830B6C9}"/>
              </a:ext>
            </a:extLst>
          </p:cNvPr>
          <p:cNvSpPr>
            <a:spLocks noChangeArrowheads="1"/>
          </p:cNvSpPr>
          <p:nvPr/>
        </p:nvSpPr>
        <p:spPr bwMode="auto">
          <a:xfrm>
            <a:off x="1225827" y="2978303"/>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6" name="Oval 11">
            <a:extLst>
              <a:ext uri="{FF2B5EF4-FFF2-40B4-BE49-F238E27FC236}">
                <a16:creationId xmlns:a16="http://schemas.microsoft.com/office/drawing/2014/main" id="{CF2F9DB5-1BEC-41AD-BF3F-71C0A597994B}"/>
              </a:ext>
            </a:extLst>
          </p:cNvPr>
          <p:cNvSpPr>
            <a:spLocks noChangeArrowheads="1"/>
          </p:cNvSpPr>
          <p:nvPr/>
        </p:nvSpPr>
        <p:spPr bwMode="auto">
          <a:xfrm>
            <a:off x="1225827" y="43824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7" name="Oval 13">
            <a:extLst>
              <a:ext uri="{FF2B5EF4-FFF2-40B4-BE49-F238E27FC236}">
                <a16:creationId xmlns:a16="http://schemas.microsoft.com/office/drawing/2014/main" id="{7476193B-D5E5-4103-A01C-687B81BCA4B5}"/>
              </a:ext>
            </a:extLst>
          </p:cNvPr>
          <p:cNvSpPr>
            <a:spLocks noChangeArrowheads="1"/>
          </p:cNvSpPr>
          <p:nvPr/>
        </p:nvSpPr>
        <p:spPr bwMode="auto">
          <a:xfrm>
            <a:off x="4034114" y="2276232"/>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8" name="Oval 14">
            <a:extLst>
              <a:ext uri="{FF2B5EF4-FFF2-40B4-BE49-F238E27FC236}">
                <a16:creationId xmlns:a16="http://schemas.microsoft.com/office/drawing/2014/main" id="{80A22695-4454-4D43-934F-64BF7FECCD52}"/>
              </a:ext>
            </a:extLst>
          </p:cNvPr>
          <p:cNvSpPr>
            <a:spLocks noChangeArrowheads="1"/>
          </p:cNvSpPr>
          <p:nvPr/>
        </p:nvSpPr>
        <p:spPr bwMode="auto">
          <a:xfrm>
            <a:off x="4034114" y="36803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49" name="Oval 15">
            <a:extLst>
              <a:ext uri="{FF2B5EF4-FFF2-40B4-BE49-F238E27FC236}">
                <a16:creationId xmlns:a16="http://schemas.microsoft.com/office/drawing/2014/main" id="{D5A2F91A-EFDF-46E9-9025-6DDB6689B3D6}"/>
              </a:ext>
            </a:extLst>
          </p:cNvPr>
          <p:cNvSpPr>
            <a:spLocks noChangeArrowheads="1"/>
          </p:cNvSpPr>
          <p:nvPr/>
        </p:nvSpPr>
        <p:spPr bwMode="auto">
          <a:xfrm>
            <a:off x="6626502" y="29783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0" name="Object 24">
                <a:extLst>
                  <a:ext uri="{FF2B5EF4-FFF2-40B4-BE49-F238E27FC236}">
                    <a16:creationId xmlns:a16="http://schemas.microsoft.com/office/drawing/2014/main" id="{ABC1396F-9840-4B65-A48E-36D1AA090A66}"/>
                  </a:ext>
                </a:extLst>
              </p:cNvPr>
              <p:cNvSpPr txBox="1"/>
              <p:nvPr/>
            </p:nvSpPr>
            <p:spPr bwMode="auto">
              <a:xfrm>
                <a:off x="1977951" y="161804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0" name="Object 24">
                <a:extLst>
                  <a:ext uri="{FF2B5EF4-FFF2-40B4-BE49-F238E27FC236}">
                    <a16:creationId xmlns:a16="http://schemas.microsoft.com/office/drawing/2014/main" id="{ABC1396F-9840-4B65-A48E-36D1AA090A66}"/>
                  </a:ext>
                </a:extLst>
              </p:cNvPr>
              <p:cNvSpPr txBox="1">
                <a:spLocks noRot="1" noChangeAspect="1" noMove="1" noResize="1" noEditPoints="1" noAdjustHandles="1" noChangeArrowheads="1" noChangeShapeType="1" noTextEdit="1"/>
              </p:cNvSpPr>
              <p:nvPr/>
            </p:nvSpPr>
            <p:spPr bwMode="auto">
              <a:xfrm>
                <a:off x="1977951" y="1618042"/>
                <a:ext cx="539750" cy="400110"/>
              </a:xfrm>
              <a:prstGeom prst="rect">
                <a:avLst/>
              </a:prstGeom>
              <a:blipFill>
                <a:blip r:embed="rId3"/>
                <a:stretch>
                  <a:fillRect/>
                </a:stretch>
              </a:blipFill>
              <a:ln>
                <a:noFill/>
              </a:ln>
              <a:effectLst/>
            </p:spPr>
            <p:txBody>
              <a:bodyPr/>
              <a:lstStyle/>
              <a:p>
                <a:r>
                  <a:rPr lang="zh-CN" altLang="en-US">
                    <a:noFill/>
                  </a:rPr>
                  <a:t> </a:t>
                </a:r>
              </a:p>
            </p:txBody>
          </p:sp>
        </mc:Fallback>
      </mc:AlternateContent>
      <p:cxnSp>
        <p:nvCxnSpPr>
          <p:cNvPr id="51" name="直接箭头连接符 50">
            <a:extLst>
              <a:ext uri="{FF2B5EF4-FFF2-40B4-BE49-F238E27FC236}">
                <a16:creationId xmlns:a16="http://schemas.microsoft.com/office/drawing/2014/main" id="{1AF11BB3-B341-49F5-A8DF-C64E4C71BEBF}"/>
              </a:ext>
            </a:extLst>
          </p:cNvPr>
          <p:cNvCxnSpPr>
            <a:cxnSpLocks/>
            <a:stCxn id="43" idx="6"/>
            <a:endCxn id="48" idx="2"/>
          </p:cNvCxnSpPr>
          <p:nvPr/>
        </p:nvCxnSpPr>
        <p:spPr>
          <a:xfrm>
            <a:off x="1874339" y="1880548"/>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E208548-7C7C-4B66-9ED8-5E1E68483B47}"/>
              </a:ext>
            </a:extLst>
          </p:cNvPr>
          <p:cNvCxnSpPr>
            <a:cxnSpLocks/>
            <a:stCxn id="43" idx="6"/>
            <a:endCxn id="47" idx="2"/>
          </p:cNvCxnSpPr>
          <p:nvPr/>
        </p:nvCxnSpPr>
        <p:spPr>
          <a:xfrm>
            <a:off x="1874339" y="1880548"/>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874AE94-9DE9-4D7A-A94D-104136268BDD}"/>
              </a:ext>
            </a:extLst>
          </p:cNvPr>
          <p:cNvCxnSpPr>
            <a:cxnSpLocks/>
            <a:stCxn id="45" idx="6"/>
            <a:endCxn id="48" idx="2"/>
          </p:cNvCxnSpPr>
          <p:nvPr/>
        </p:nvCxnSpPr>
        <p:spPr>
          <a:xfrm>
            <a:off x="1837827" y="3284691"/>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830385B-90D3-4D86-A587-93C5BE027ADB}"/>
              </a:ext>
            </a:extLst>
          </p:cNvPr>
          <p:cNvCxnSpPr>
            <a:cxnSpLocks/>
            <a:stCxn id="45" idx="6"/>
            <a:endCxn id="47" idx="2"/>
          </p:cNvCxnSpPr>
          <p:nvPr/>
        </p:nvCxnSpPr>
        <p:spPr>
          <a:xfrm flipV="1">
            <a:off x="1837827" y="2582620"/>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0687103-8069-46F3-B645-B1F8439A390B}"/>
              </a:ext>
            </a:extLst>
          </p:cNvPr>
          <p:cNvCxnSpPr>
            <a:cxnSpLocks/>
            <a:stCxn id="46" idx="6"/>
            <a:endCxn id="48" idx="2"/>
          </p:cNvCxnSpPr>
          <p:nvPr/>
        </p:nvCxnSpPr>
        <p:spPr>
          <a:xfrm flipV="1">
            <a:off x="1837827" y="3986764"/>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1138FA3A-8F63-4251-87D2-E8D9C09EC7D5}"/>
              </a:ext>
            </a:extLst>
          </p:cNvPr>
          <p:cNvCxnSpPr>
            <a:cxnSpLocks/>
          </p:cNvCxnSpPr>
          <p:nvPr/>
        </p:nvCxnSpPr>
        <p:spPr>
          <a:xfrm flipV="1">
            <a:off x="1837827" y="2582619"/>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4F6D410-5432-460E-AD7E-87E53429CCA2}"/>
              </a:ext>
            </a:extLst>
          </p:cNvPr>
          <p:cNvCxnSpPr>
            <a:cxnSpLocks/>
            <a:stCxn id="47" idx="6"/>
            <a:endCxn id="49" idx="2"/>
          </p:cNvCxnSpPr>
          <p:nvPr/>
        </p:nvCxnSpPr>
        <p:spPr>
          <a:xfrm>
            <a:off x="4646114" y="2582620"/>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AF75EF5-4495-4539-9357-8909E4C6BC10}"/>
              </a:ext>
            </a:extLst>
          </p:cNvPr>
          <p:cNvCxnSpPr>
            <a:cxnSpLocks/>
            <a:stCxn id="48" idx="6"/>
            <a:endCxn id="49" idx="2"/>
          </p:cNvCxnSpPr>
          <p:nvPr/>
        </p:nvCxnSpPr>
        <p:spPr>
          <a:xfrm flipV="1">
            <a:off x="4646114" y="3284692"/>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8705EFE9-E390-4B86-BB28-C2469DA68EE0}"/>
              </a:ext>
            </a:extLst>
          </p:cNvPr>
          <p:cNvCxnSpPr>
            <a:cxnSpLocks/>
            <a:stCxn id="49" idx="6"/>
          </p:cNvCxnSpPr>
          <p:nvPr/>
        </p:nvCxnSpPr>
        <p:spPr>
          <a:xfrm flipV="1">
            <a:off x="7238502" y="3284690"/>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Object 24">
                <a:extLst>
                  <a:ext uri="{FF2B5EF4-FFF2-40B4-BE49-F238E27FC236}">
                    <a16:creationId xmlns:a16="http://schemas.microsoft.com/office/drawing/2014/main" id="{1EED06BD-DC54-47B0-B248-289E282277F0}"/>
                  </a:ext>
                </a:extLst>
              </p:cNvPr>
              <p:cNvSpPr txBox="1"/>
              <p:nvPr/>
            </p:nvSpPr>
            <p:spPr bwMode="auto">
              <a:xfrm>
                <a:off x="1837827" y="2221473"/>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0" name="Object 24">
                <a:extLst>
                  <a:ext uri="{FF2B5EF4-FFF2-40B4-BE49-F238E27FC236}">
                    <a16:creationId xmlns:a16="http://schemas.microsoft.com/office/drawing/2014/main" id="{1EED06BD-DC54-47B0-B248-289E282277F0}"/>
                  </a:ext>
                </a:extLst>
              </p:cNvPr>
              <p:cNvSpPr txBox="1">
                <a:spLocks noRot="1" noChangeAspect="1" noMove="1" noResize="1" noEditPoints="1" noAdjustHandles="1" noChangeArrowheads="1" noChangeShapeType="1" noTextEdit="1"/>
              </p:cNvSpPr>
              <p:nvPr/>
            </p:nvSpPr>
            <p:spPr bwMode="auto">
              <a:xfrm>
                <a:off x="1837827" y="2221473"/>
                <a:ext cx="539750" cy="400110"/>
              </a:xfrm>
              <a:prstGeom prst="rect">
                <a:avLst/>
              </a:prstGeom>
              <a:blipFill>
                <a:blip r:embed="rId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740D6F03-C7A7-4CB7-AEA0-7A30757332CD}"/>
                  </a:ext>
                </a:extLst>
              </p:cNvPr>
              <p:cNvSpPr txBox="1"/>
              <p:nvPr/>
            </p:nvSpPr>
            <p:spPr bwMode="auto">
              <a:xfrm>
                <a:off x="1977951" y="2780592"/>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1" name="Object 24">
                <a:extLst>
                  <a:ext uri="{FF2B5EF4-FFF2-40B4-BE49-F238E27FC236}">
                    <a16:creationId xmlns:a16="http://schemas.microsoft.com/office/drawing/2014/main" id="{740D6F03-C7A7-4CB7-AEA0-7A30757332CD}"/>
                  </a:ext>
                </a:extLst>
              </p:cNvPr>
              <p:cNvSpPr txBox="1">
                <a:spLocks noRot="1" noChangeAspect="1" noMove="1" noResize="1" noEditPoints="1" noAdjustHandles="1" noChangeArrowheads="1" noChangeShapeType="1" noTextEdit="1"/>
              </p:cNvSpPr>
              <p:nvPr/>
            </p:nvSpPr>
            <p:spPr bwMode="auto">
              <a:xfrm>
                <a:off x="1977951" y="2780592"/>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49A46488-BC18-49E1-ADE9-EDE974EBC04B}"/>
                  </a:ext>
                </a:extLst>
              </p:cNvPr>
              <p:cNvSpPr txBox="1"/>
              <p:nvPr/>
            </p:nvSpPr>
            <p:spPr bwMode="auto">
              <a:xfrm>
                <a:off x="1977951" y="33988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2" name="Object 24">
                <a:extLst>
                  <a:ext uri="{FF2B5EF4-FFF2-40B4-BE49-F238E27FC236}">
                    <a16:creationId xmlns:a16="http://schemas.microsoft.com/office/drawing/2014/main" id="{49A46488-BC18-49E1-ADE9-EDE974EBC04B}"/>
                  </a:ext>
                </a:extLst>
              </p:cNvPr>
              <p:cNvSpPr txBox="1">
                <a:spLocks noRot="1" noChangeAspect="1" noMove="1" noResize="1" noEditPoints="1" noAdjustHandles="1" noChangeArrowheads="1" noChangeShapeType="1" noTextEdit="1"/>
              </p:cNvSpPr>
              <p:nvPr/>
            </p:nvSpPr>
            <p:spPr bwMode="auto">
              <a:xfrm>
                <a:off x="1977951" y="3398854"/>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C75D2136-917D-4ED7-8412-0F0553CC18A5}"/>
                  </a:ext>
                </a:extLst>
              </p:cNvPr>
              <p:cNvSpPr txBox="1"/>
              <p:nvPr/>
            </p:nvSpPr>
            <p:spPr bwMode="auto">
              <a:xfrm>
                <a:off x="1956435" y="376006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63" name="Object 24">
                <a:extLst>
                  <a:ext uri="{FF2B5EF4-FFF2-40B4-BE49-F238E27FC236}">
                    <a16:creationId xmlns:a16="http://schemas.microsoft.com/office/drawing/2014/main" id="{C75D2136-917D-4ED7-8412-0F0553CC18A5}"/>
                  </a:ext>
                </a:extLst>
              </p:cNvPr>
              <p:cNvSpPr txBox="1">
                <a:spLocks noRot="1" noChangeAspect="1" noMove="1" noResize="1" noEditPoints="1" noAdjustHandles="1" noChangeArrowheads="1" noChangeShapeType="1" noTextEdit="1"/>
              </p:cNvSpPr>
              <p:nvPr/>
            </p:nvSpPr>
            <p:spPr bwMode="auto">
              <a:xfrm>
                <a:off x="1956435" y="3760064"/>
                <a:ext cx="539750" cy="400110"/>
              </a:xfrm>
              <a:prstGeom prst="rect">
                <a:avLst/>
              </a:prstGeom>
              <a:blipFill>
                <a:blip r:embed="rId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bject 24">
                <a:extLst>
                  <a:ext uri="{FF2B5EF4-FFF2-40B4-BE49-F238E27FC236}">
                    <a16:creationId xmlns:a16="http://schemas.microsoft.com/office/drawing/2014/main" id="{42ABEB74-36A1-4C3E-8179-1772AF4D114A}"/>
                  </a:ext>
                </a:extLst>
              </p:cNvPr>
              <p:cNvSpPr txBox="1"/>
              <p:nvPr/>
            </p:nvSpPr>
            <p:spPr bwMode="auto">
              <a:xfrm>
                <a:off x="1977951" y="45246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4" name="Object 24">
                <a:extLst>
                  <a:ext uri="{FF2B5EF4-FFF2-40B4-BE49-F238E27FC236}">
                    <a16:creationId xmlns:a16="http://schemas.microsoft.com/office/drawing/2014/main" id="{42ABEB74-36A1-4C3E-8179-1772AF4D114A}"/>
                  </a:ext>
                </a:extLst>
              </p:cNvPr>
              <p:cNvSpPr txBox="1">
                <a:spLocks noRot="1" noChangeAspect="1" noMove="1" noResize="1" noEditPoints="1" noAdjustHandles="1" noChangeArrowheads="1" noChangeShapeType="1" noTextEdit="1"/>
              </p:cNvSpPr>
              <p:nvPr/>
            </p:nvSpPr>
            <p:spPr bwMode="auto">
              <a:xfrm>
                <a:off x="1977951" y="4524681"/>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bject 24">
                <a:extLst>
                  <a:ext uri="{FF2B5EF4-FFF2-40B4-BE49-F238E27FC236}">
                    <a16:creationId xmlns:a16="http://schemas.microsoft.com/office/drawing/2014/main" id="{5B4CE1CD-A706-4089-982E-F1E5FE1B145E}"/>
                  </a:ext>
                </a:extLst>
              </p:cNvPr>
              <p:cNvSpPr txBox="1"/>
              <p:nvPr/>
            </p:nvSpPr>
            <p:spPr bwMode="auto">
              <a:xfrm>
                <a:off x="4064934" y="288000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5" name="Object 24">
                <a:extLst>
                  <a:ext uri="{FF2B5EF4-FFF2-40B4-BE49-F238E27FC236}">
                    <a16:creationId xmlns:a16="http://schemas.microsoft.com/office/drawing/2014/main" id="{5B4CE1CD-A706-4089-982E-F1E5FE1B145E}"/>
                  </a:ext>
                </a:extLst>
              </p:cNvPr>
              <p:cNvSpPr txBox="1">
                <a:spLocks noRot="1" noChangeAspect="1" noMove="1" noResize="1" noEditPoints="1" noAdjustHandles="1" noChangeArrowheads="1" noChangeShapeType="1" noTextEdit="1"/>
              </p:cNvSpPr>
              <p:nvPr/>
            </p:nvSpPr>
            <p:spPr bwMode="auto">
              <a:xfrm>
                <a:off x="4064934" y="2880000"/>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bject 24">
                <a:extLst>
                  <a:ext uri="{FF2B5EF4-FFF2-40B4-BE49-F238E27FC236}">
                    <a16:creationId xmlns:a16="http://schemas.microsoft.com/office/drawing/2014/main" id="{AB6FF555-FA0B-4FB0-95F0-4E67C0CCA478}"/>
                  </a:ext>
                </a:extLst>
              </p:cNvPr>
              <p:cNvSpPr txBox="1"/>
              <p:nvPr/>
            </p:nvSpPr>
            <p:spPr bwMode="auto">
              <a:xfrm>
                <a:off x="5186326" y="243395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66" name="Object 24">
                <a:extLst>
                  <a:ext uri="{FF2B5EF4-FFF2-40B4-BE49-F238E27FC236}">
                    <a16:creationId xmlns:a16="http://schemas.microsoft.com/office/drawing/2014/main" id="{AB6FF555-FA0B-4FB0-95F0-4E67C0CCA478}"/>
                  </a:ext>
                </a:extLst>
              </p:cNvPr>
              <p:cNvSpPr txBox="1">
                <a:spLocks noRot="1" noChangeAspect="1" noMove="1" noResize="1" noEditPoints="1" noAdjustHandles="1" noChangeArrowheads="1" noChangeShapeType="1" noTextEdit="1"/>
              </p:cNvSpPr>
              <p:nvPr/>
            </p:nvSpPr>
            <p:spPr bwMode="auto">
              <a:xfrm>
                <a:off x="5186326" y="2433954"/>
                <a:ext cx="539750" cy="400110"/>
              </a:xfrm>
              <a:prstGeom prst="rect">
                <a:avLst/>
              </a:prstGeom>
              <a:blipFill>
                <a:blip r:embed="rId1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bject 24">
                <a:extLst>
                  <a:ext uri="{FF2B5EF4-FFF2-40B4-BE49-F238E27FC236}">
                    <a16:creationId xmlns:a16="http://schemas.microsoft.com/office/drawing/2014/main" id="{A9FDEE2B-817C-43A5-B2B6-4A40F297001E}"/>
                  </a:ext>
                </a:extLst>
              </p:cNvPr>
              <p:cNvSpPr txBox="1"/>
              <p:nvPr/>
            </p:nvSpPr>
            <p:spPr bwMode="auto">
              <a:xfrm>
                <a:off x="5186326" y="370335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7" name="Object 24">
                <a:extLst>
                  <a:ext uri="{FF2B5EF4-FFF2-40B4-BE49-F238E27FC236}">
                    <a16:creationId xmlns:a16="http://schemas.microsoft.com/office/drawing/2014/main" id="{A9FDEE2B-817C-43A5-B2B6-4A40F297001E}"/>
                  </a:ext>
                </a:extLst>
              </p:cNvPr>
              <p:cNvSpPr txBox="1">
                <a:spLocks noRot="1" noChangeAspect="1" noMove="1" noResize="1" noEditPoints="1" noAdjustHandles="1" noChangeArrowheads="1" noChangeShapeType="1" noTextEdit="1"/>
              </p:cNvSpPr>
              <p:nvPr/>
            </p:nvSpPr>
            <p:spPr bwMode="auto">
              <a:xfrm>
                <a:off x="5186326" y="3703357"/>
                <a:ext cx="539750" cy="400110"/>
              </a:xfrm>
              <a:prstGeom prst="rect">
                <a:avLst/>
              </a:prstGeom>
              <a:blipFill>
                <a:blip r:embed="rId1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bject 24">
                <a:extLst>
                  <a:ext uri="{FF2B5EF4-FFF2-40B4-BE49-F238E27FC236}">
                    <a16:creationId xmlns:a16="http://schemas.microsoft.com/office/drawing/2014/main" id="{34DEF4C2-BCFD-4ECE-8CB9-E7E94416219C}"/>
                  </a:ext>
                </a:extLst>
              </p:cNvPr>
              <p:cNvSpPr txBox="1"/>
              <p:nvPr/>
            </p:nvSpPr>
            <p:spPr bwMode="auto">
              <a:xfrm>
                <a:off x="4086450" y="4298770"/>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8" name="Object 24">
                <a:extLst>
                  <a:ext uri="{FF2B5EF4-FFF2-40B4-BE49-F238E27FC236}">
                    <a16:creationId xmlns:a16="http://schemas.microsoft.com/office/drawing/2014/main" id="{34DEF4C2-BCFD-4ECE-8CB9-E7E94416219C}"/>
                  </a:ext>
                </a:extLst>
              </p:cNvPr>
              <p:cNvSpPr txBox="1">
                <a:spLocks noRot="1" noChangeAspect="1" noMove="1" noResize="1" noEditPoints="1" noAdjustHandles="1" noChangeArrowheads="1" noChangeShapeType="1" noTextEdit="1"/>
              </p:cNvSpPr>
              <p:nvPr/>
            </p:nvSpPr>
            <p:spPr bwMode="auto">
              <a:xfrm>
                <a:off x="4086450" y="4298770"/>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7EED3B30-0731-497E-A111-A05A7E3A4065}"/>
                  </a:ext>
                </a:extLst>
              </p:cNvPr>
              <p:cNvSpPr txBox="1"/>
              <p:nvPr/>
            </p:nvSpPr>
            <p:spPr bwMode="auto">
              <a:xfrm>
                <a:off x="6679704" y="361028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7EED3B30-0731-497E-A111-A05A7E3A4065}"/>
                  </a:ext>
                </a:extLst>
              </p:cNvPr>
              <p:cNvSpPr txBox="1">
                <a:spLocks noRot="1" noChangeAspect="1" noMove="1" noResize="1" noEditPoints="1" noAdjustHandles="1" noChangeArrowheads="1" noChangeShapeType="1" noTextEdit="1"/>
              </p:cNvSpPr>
              <p:nvPr/>
            </p:nvSpPr>
            <p:spPr bwMode="auto">
              <a:xfrm>
                <a:off x="6679704" y="3610281"/>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sp>
        <p:nvSpPr>
          <p:cNvPr id="70" name="AutoShape 41">
            <a:extLst>
              <a:ext uri="{FF2B5EF4-FFF2-40B4-BE49-F238E27FC236}">
                <a16:creationId xmlns:a16="http://schemas.microsoft.com/office/drawing/2014/main" id="{382504E5-1F8D-4284-B75A-1381037CB8F6}"/>
              </a:ext>
            </a:extLst>
          </p:cNvPr>
          <p:cNvSpPr>
            <a:spLocks noChangeArrowheads="1"/>
          </p:cNvSpPr>
          <p:nvPr/>
        </p:nvSpPr>
        <p:spPr bwMode="auto">
          <a:xfrm>
            <a:off x="5209445" y="1894717"/>
            <a:ext cx="853725" cy="400111"/>
          </a:xfrm>
          <a:prstGeom prst="accentBorderCallout2">
            <a:avLst>
              <a:gd name="adj1" fmla="val 59080"/>
              <a:gd name="adj2" fmla="val -11114"/>
              <a:gd name="adj3" fmla="val 75249"/>
              <a:gd name="adj4" fmla="val -28565"/>
              <a:gd name="adj5" fmla="val 174251"/>
              <a:gd name="adj6" fmla="val -5801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0.332</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AutoShape 41">
            <a:extLst>
              <a:ext uri="{FF2B5EF4-FFF2-40B4-BE49-F238E27FC236}">
                <a16:creationId xmlns:a16="http://schemas.microsoft.com/office/drawing/2014/main" id="{4E9629B7-F46A-4E27-80A5-FF87FB0A1C30}"/>
              </a:ext>
            </a:extLst>
          </p:cNvPr>
          <p:cNvSpPr>
            <a:spLocks noChangeArrowheads="1"/>
          </p:cNvSpPr>
          <p:nvPr/>
        </p:nvSpPr>
        <p:spPr bwMode="auto">
          <a:xfrm>
            <a:off x="5209445" y="4078520"/>
            <a:ext cx="853725" cy="400111"/>
          </a:xfrm>
          <a:prstGeom prst="accentBorderCallout2">
            <a:avLst>
              <a:gd name="adj1" fmla="val 45637"/>
              <a:gd name="adj2" fmla="val -11114"/>
              <a:gd name="adj3" fmla="val 42985"/>
              <a:gd name="adj4" fmla="val -31085"/>
              <a:gd name="adj5" fmla="val -22022"/>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0.525</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bject 4">
                <a:extLst>
                  <a:ext uri="{FF2B5EF4-FFF2-40B4-BE49-F238E27FC236}">
                    <a16:creationId xmlns:a16="http://schemas.microsoft.com/office/drawing/2014/main" id="{2CB79502-945F-4EE3-85FF-AD93AFA17BE3}"/>
                  </a:ext>
                </a:extLst>
              </p:cNvPr>
              <p:cNvSpPr txBox="1"/>
              <p:nvPr/>
            </p:nvSpPr>
            <p:spPr bwMode="auto">
              <a:xfrm>
                <a:off x="758751" y="1628425"/>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2" name="Object 4">
                <a:extLst>
                  <a:ext uri="{FF2B5EF4-FFF2-40B4-BE49-F238E27FC236}">
                    <a16:creationId xmlns:a16="http://schemas.microsoft.com/office/drawing/2014/main" id="{2CB79502-945F-4EE3-85FF-AD93AFA17BE3}"/>
                  </a:ext>
                </a:extLst>
              </p:cNvPr>
              <p:cNvSpPr txBox="1">
                <a:spLocks noRot="1" noChangeAspect="1" noMove="1" noResize="1" noEditPoints="1" noAdjustHandles="1" noChangeArrowheads="1" noChangeShapeType="1" noTextEdit="1"/>
              </p:cNvSpPr>
              <p:nvPr/>
            </p:nvSpPr>
            <p:spPr bwMode="auto">
              <a:xfrm>
                <a:off x="758751" y="1628425"/>
                <a:ext cx="430213" cy="400110"/>
              </a:xfrm>
              <a:prstGeom prst="rect">
                <a:avLst/>
              </a:prstGeom>
              <a:blipFill>
                <a:blip r:embed="rId1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7">
                <a:extLst>
                  <a:ext uri="{FF2B5EF4-FFF2-40B4-BE49-F238E27FC236}">
                    <a16:creationId xmlns:a16="http://schemas.microsoft.com/office/drawing/2014/main" id="{63C9D991-F9C0-4A61-862E-3A9002E3157D}"/>
                  </a:ext>
                </a:extLst>
              </p:cNvPr>
              <p:cNvSpPr txBox="1"/>
              <p:nvPr/>
            </p:nvSpPr>
            <p:spPr bwMode="auto">
              <a:xfrm>
                <a:off x="766689" y="4502407"/>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3" name="Object 7">
                <a:extLst>
                  <a:ext uri="{FF2B5EF4-FFF2-40B4-BE49-F238E27FC236}">
                    <a16:creationId xmlns:a16="http://schemas.microsoft.com/office/drawing/2014/main" id="{63C9D991-F9C0-4A61-862E-3A9002E3157D}"/>
                  </a:ext>
                </a:extLst>
              </p:cNvPr>
              <p:cNvSpPr txBox="1">
                <a:spLocks noRot="1" noChangeAspect="1" noMove="1" noResize="1" noEditPoints="1" noAdjustHandles="1" noChangeArrowheads="1" noChangeShapeType="1" noTextEdit="1"/>
              </p:cNvSpPr>
              <p:nvPr/>
            </p:nvSpPr>
            <p:spPr bwMode="auto">
              <a:xfrm>
                <a:off x="766689" y="4502407"/>
                <a:ext cx="414337"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34">
                <a:extLst>
                  <a:ext uri="{FF2B5EF4-FFF2-40B4-BE49-F238E27FC236}">
                    <a16:creationId xmlns:a16="http://schemas.microsoft.com/office/drawing/2014/main" id="{F033C9D0-24DE-448A-B11A-48A61524FBE9}"/>
                  </a:ext>
                </a:extLst>
              </p:cNvPr>
              <p:cNvSpPr txBox="1"/>
              <p:nvPr/>
            </p:nvSpPr>
            <p:spPr bwMode="auto">
              <a:xfrm>
                <a:off x="755576" y="3084635"/>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74" name="Object 34">
                <a:extLst>
                  <a:ext uri="{FF2B5EF4-FFF2-40B4-BE49-F238E27FC236}">
                    <a16:creationId xmlns:a16="http://schemas.microsoft.com/office/drawing/2014/main" id="{F033C9D0-24DE-448A-B11A-48A61524FBE9}"/>
                  </a:ext>
                </a:extLst>
              </p:cNvPr>
              <p:cNvSpPr txBox="1">
                <a:spLocks noRot="1" noChangeAspect="1" noMove="1" noResize="1" noEditPoints="1" noAdjustHandles="1" noChangeArrowheads="1" noChangeShapeType="1" noTextEdit="1"/>
              </p:cNvSpPr>
              <p:nvPr/>
            </p:nvSpPr>
            <p:spPr bwMode="auto">
              <a:xfrm>
                <a:off x="755576" y="3084635"/>
                <a:ext cx="438150" cy="400110"/>
              </a:xfrm>
              <a:prstGeom prst="rect">
                <a:avLst/>
              </a:prstGeom>
              <a:blipFill>
                <a:blip r:embed="rId16"/>
                <a:stretch>
                  <a:fillRect/>
                </a:stretch>
              </a:blipFill>
              <a:ln>
                <a:noFill/>
              </a:ln>
              <a:effectLst/>
            </p:spPr>
            <p:txBody>
              <a:bodyPr/>
              <a:lstStyle/>
              <a:p>
                <a:r>
                  <a:rPr lang="zh-CN" altLang="en-US">
                    <a:noFill/>
                  </a:rPr>
                  <a:t> </a:t>
                </a:r>
              </a:p>
            </p:txBody>
          </p:sp>
        </mc:Fallback>
      </mc:AlternateContent>
      <p:sp>
        <p:nvSpPr>
          <p:cNvPr id="75" name="AutoShape 41">
            <a:extLst>
              <a:ext uri="{FF2B5EF4-FFF2-40B4-BE49-F238E27FC236}">
                <a16:creationId xmlns:a16="http://schemas.microsoft.com/office/drawing/2014/main" id="{5170EDDA-E155-4D24-A9A2-F02F3BCDB4C2}"/>
              </a:ext>
            </a:extLst>
          </p:cNvPr>
          <p:cNvSpPr>
            <a:spLocks noChangeArrowheads="1"/>
          </p:cNvSpPr>
          <p:nvPr/>
        </p:nvSpPr>
        <p:spPr bwMode="auto">
          <a:xfrm>
            <a:off x="7884368" y="3617988"/>
            <a:ext cx="853725" cy="400111"/>
          </a:xfrm>
          <a:prstGeom prst="accentBorderCallout2">
            <a:avLst>
              <a:gd name="adj1" fmla="val 45637"/>
              <a:gd name="adj2" fmla="val -11114"/>
              <a:gd name="adj3" fmla="val 42985"/>
              <a:gd name="adj4" fmla="val -31085"/>
              <a:gd name="adj5" fmla="val -78484"/>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0.474</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a:extLst>
              <a:ext uri="{FF2B5EF4-FFF2-40B4-BE49-F238E27FC236}">
                <a16:creationId xmlns:a16="http://schemas.microsoft.com/office/drawing/2014/main" id="{6695DFAB-6401-4E0F-8F14-783E1ADD4BBB}"/>
              </a:ext>
            </a:extLst>
          </p:cNvPr>
          <p:cNvPicPr>
            <a:picLocks noChangeAspect="1" noChangeArrowheads="1"/>
          </p:cNvPicPr>
          <p:nvPr/>
        </p:nvPicPr>
        <p:blipFill>
          <a:blip r:embed="rId3"/>
          <a:srcRect/>
          <a:stretch>
            <a:fillRect/>
          </a:stretch>
        </p:blipFill>
        <p:spPr bwMode="auto">
          <a:xfrm>
            <a:off x="54857" y="1369744"/>
            <a:ext cx="9034286" cy="10114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9157" name="Text Box 5">
            <a:extLst>
              <a:ext uri="{FF2B5EF4-FFF2-40B4-BE49-F238E27FC236}">
                <a16:creationId xmlns:a16="http://schemas.microsoft.com/office/drawing/2014/main" id="{5C9F4388-4AE4-4F74-AF29-BC2E65C1E969}"/>
              </a:ext>
            </a:extLst>
          </p:cNvPr>
          <p:cNvSpPr txBox="1">
            <a:spLocks noChangeArrowheads="1"/>
          </p:cNvSpPr>
          <p:nvPr/>
        </p:nvSpPr>
        <p:spPr bwMode="auto">
          <a:xfrm>
            <a:off x="252000" y="720000"/>
            <a:ext cx="3007531" cy="583046"/>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lvl="3"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初始随机设置参数</a:t>
            </a:r>
          </a:p>
        </p:txBody>
      </p:sp>
      <p:pic>
        <p:nvPicPr>
          <p:cNvPr id="49158" name="Picture 6">
            <a:extLst>
              <a:ext uri="{FF2B5EF4-FFF2-40B4-BE49-F238E27FC236}">
                <a16:creationId xmlns:a16="http://schemas.microsoft.com/office/drawing/2014/main" id="{E7AC64A2-125D-4FD3-8649-63C6371C453E}"/>
              </a:ext>
            </a:extLst>
          </p:cNvPr>
          <p:cNvPicPr>
            <a:picLocks noChangeAspect="1" noChangeArrowheads="1"/>
          </p:cNvPicPr>
          <p:nvPr/>
        </p:nvPicPr>
        <p:blipFill>
          <a:blip r:embed="rId4"/>
          <a:srcRect/>
          <a:stretch>
            <a:fillRect/>
          </a:stretch>
        </p:blipFill>
        <p:spPr bwMode="auto">
          <a:xfrm>
            <a:off x="558000" y="2878273"/>
            <a:ext cx="8028000" cy="183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9159" name="Text Box 7">
            <a:extLst>
              <a:ext uri="{FF2B5EF4-FFF2-40B4-BE49-F238E27FC236}">
                <a16:creationId xmlns:a16="http://schemas.microsoft.com/office/drawing/2014/main" id="{E433202E-7E9A-4986-A4F1-E9D1ECEE7A3D}"/>
              </a:ext>
            </a:extLst>
          </p:cNvPr>
          <p:cNvSpPr txBox="1">
            <a:spLocks noChangeArrowheads="1"/>
          </p:cNvSpPr>
          <p:nvPr/>
        </p:nvSpPr>
        <p:spPr bwMode="auto">
          <a:xfrm>
            <a:off x="252000" y="2276872"/>
            <a:ext cx="3315308" cy="583046"/>
          </a:xfrm>
          <a:prstGeom prst="rect">
            <a:avLst/>
          </a:prstGeom>
        </p:spPr>
        <p:txBody>
          <a:bodyPr wrap="square">
            <a:spAutoFit/>
          </a:bodyPr>
          <a:lstStyle>
            <a:defPPr>
              <a:defRPr lang="zh-CN"/>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lvl="3"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Times New Roman" panose="02020603050405020304" pitchFamily="18" charset="0"/>
              </a:rPr>
              <a:t>静输入和输出的表格</a:t>
            </a:r>
          </a:p>
        </p:txBody>
      </p:sp>
      <p:sp>
        <p:nvSpPr>
          <p:cNvPr id="10" name="Text Box 13">
            <a:extLst>
              <a:ext uri="{FF2B5EF4-FFF2-40B4-BE49-F238E27FC236}">
                <a16:creationId xmlns:a16="http://schemas.microsoft.com/office/drawing/2014/main" id="{0D752CDA-5A81-41B7-A6EE-48378F04667E}"/>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pic>
        <p:nvPicPr>
          <p:cNvPr id="3" name="图片 2">
            <a:extLst>
              <a:ext uri="{FF2B5EF4-FFF2-40B4-BE49-F238E27FC236}">
                <a16:creationId xmlns:a16="http://schemas.microsoft.com/office/drawing/2014/main" id="{C596EA60-158A-487E-85B9-AA464661B588}"/>
              </a:ext>
            </a:extLst>
          </p:cNvPr>
          <p:cNvPicPr>
            <a:picLocks noChangeAspect="1"/>
          </p:cNvPicPr>
          <p:nvPr/>
        </p:nvPicPr>
        <p:blipFill>
          <a:blip r:embed="rId5"/>
          <a:stretch>
            <a:fillRect/>
          </a:stretch>
        </p:blipFill>
        <p:spPr>
          <a:xfrm>
            <a:off x="2274230" y="4678674"/>
            <a:ext cx="4595540" cy="2085184"/>
          </a:xfrm>
          <a:prstGeom prst="rect">
            <a:avLst/>
          </a:prstGeom>
        </p:spPr>
      </p:pic>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9" name="Group 3">
            <a:extLst>
              <a:ext uri="{FF2B5EF4-FFF2-40B4-BE49-F238E27FC236}">
                <a16:creationId xmlns:a16="http://schemas.microsoft.com/office/drawing/2014/main" id="{BFAD9C40-046B-42CE-90E6-CA39A1DF6A58}"/>
              </a:ext>
            </a:extLst>
          </p:cNvPr>
          <p:cNvGraphicFramePr>
            <a:graphicFrameLocks noGrp="1"/>
          </p:cNvGraphicFramePr>
          <p:nvPr>
            <p:extLst>
              <p:ext uri="{D42A27DB-BD31-4B8C-83A1-F6EECF244321}">
                <p14:modId xmlns:p14="http://schemas.microsoft.com/office/powerpoint/2010/main" val="2288413040"/>
              </p:ext>
            </p:extLst>
          </p:nvPr>
        </p:nvGraphicFramePr>
        <p:xfrm>
          <a:off x="564357" y="1204122"/>
          <a:ext cx="2881312" cy="4881555"/>
        </p:xfrm>
        <a:graphic>
          <a:graphicData uri="http://schemas.openxmlformats.org/drawingml/2006/table">
            <a:tbl>
              <a:tblPr/>
              <a:tblGrid>
                <a:gridCol w="720328">
                  <a:extLst>
                    <a:ext uri="{9D8B030D-6E8A-4147-A177-3AD203B41FA5}">
                      <a16:colId xmlns:a16="http://schemas.microsoft.com/office/drawing/2014/main" val="20000"/>
                    </a:ext>
                  </a:extLst>
                </a:gridCol>
                <a:gridCol w="720328">
                  <a:extLst>
                    <a:ext uri="{9D8B030D-6E8A-4147-A177-3AD203B41FA5}">
                      <a16:colId xmlns:a16="http://schemas.microsoft.com/office/drawing/2014/main" val="20001"/>
                    </a:ext>
                  </a:extLst>
                </a:gridCol>
                <a:gridCol w="720328">
                  <a:extLst>
                    <a:ext uri="{9D8B030D-6E8A-4147-A177-3AD203B41FA5}">
                      <a16:colId xmlns:a16="http://schemas.microsoft.com/office/drawing/2014/main" val="20002"/>
                    </a:ext>
                  </a:extLst>
                </a:gridCol>
                <a:gridCol w="720328">
                  <a:extLst>
                    <a:ext uri="{9D8B030D-6E8A-4147-A177-3AD203B41FA5}">
                      <a16:colId xmlns:a16="http://schemas.microsoft.com/office/drawing/2014/main" val="20003"/>
                    </a:ext>
                  </a:extLst>
                </a:gridCol>
              </a:tblGrid>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kumimoji="0" lang="en-US" altLang="zh-CN" sz="24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3</a:t>
                      </a: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Y</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3"/>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5"/>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7"/>
                  </a:ext>
                </a:extLst>
              </a:tr>
              <a:tr h="542395">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8"/>
                  </a:ext>
                </a:extLst>
              </a:tr>
            </a:tbl>
          </a:graphicData>
        </a:graphic>
      </p:graphicFrame>
      <p:grpSp>
        <p:nvGrpSpPr>
          <p:cNvPr id="91176" name="Group 40">
            <a:extLst>
              <a:ext uri="{FF2B5EF4-FFF2-40B4-BE49-F238E27FC236}">
                <a16:creationId xmlns:a16="http://schemas.microsoft.com/office/drawing/2014/main" id="{11AE3ED1-81C2-42C4-A9DE-AA4A7F2853C8}"/>
              </a:ext>
            </a:extLst>
          </p:cNvPr>
          <p:cNvGrpSpPr>
            <a:grpSpLocks/>
          </p:cNvGrpSpPr>
          <p:nvPr/>
        </p:nvGrpSpPr>
        <p:grpSpPr bwMode="auto">
          <a:xfrm>
            <a:off x="3892340" y="4616450"/>
            <a:ext cx="1185863" cy="1041400"/>
            <a:chOff x="2608" y="2908"/>
            <a:chExt cx="747" cy="656"/>
          </a:xfrm>
        </p:grpSpPr>
        <p:graphicFrame>
          <p:nvGraphicFramePr>
            <p:cNvPr id="17479" name="Object 41">
              <a:extLst>
                <a:ext uri="{FF2B5EF4-FFF2-40B4-BE49-F238E27FC236}">
                  <a16:creationId xmlns:a16="http://schemas.microsoft.com/office/drawing/2014/main" id="{4FC0D5AF-AEA7-4BE5-B64B-7421D0DDC4E5}"/>
                </a:ext>
              </a:extLst>
            </p:cNvPr>
            <p:cNvGraphicFramePr>
              <a:graphicFrameLocks noChangeAspect="1"/>
            </p:cNvGraphicFramePr>
            <p:nvPr/>
          </p:nvGraphicFramePr>
          <p:xfrm>
            <a:off x="2608" y="2908"/>
            <a:ext cx="747" cy="656"/>
          </p:xfrm>
          <a:graphic>
            <a:graphicData uri="http://schemas.openxmlformats.org/presentationml/2006/ole">
              <mc:AlternateContent xmlns:mc="http://schemas.openxmlformats.org/markup-compatibility/2006">
                <mc:Choice xmlns:v="urn:schemas-microsoft-com:vml" Requires="v">
                  <p:oleObj spid="_x0000_s17519" r:id="rId4" imgW="730463" imgH="679480" progId="">
                    <p:embed/>
                  </p:oleObj>
                </mc:Choice>
                <mc:Fallback>
                  <p:oleObj r:id="rId4" imgW="730463" imgH="679480" progId="">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 y="2908"/>
                          <a:ext cx="747" cy="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12" name="Text Box 42">
              <a:extLst>
                <a:ext uri="{FF2B5EF4-FFF2-40B4-BE49-F238E27FC236}">
                  <a16:creationId xmlns:a16="http://schemas.microsoft.com/office/drawing/2014/main" id="{3B8FD819-8840-4851-98F7-4419DD1CCE06}"/>
                </a:ext>
              </a:extLst>
            </p:cNvPr>
            <p:cNvSpPr txBox="1">
              <a:spLocks noChangeArrowheads="1"/>
            </p:cNvSpPr>
            <p:nvPr/>
          </p:nvSpPr>
          <p:spPr bwMode="auto">
            <a:xfrm>
              <a:off x="2608" y="2908"/>
              <a:ext cx="747" cy="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281" name="Text Box 43">
            <a:extLst>
              <a:ext uri="{FF2B5EF4-FFF2-40B4-BE49-F238E27FC236}">
                <a16:creationId xmlns:a16="http://schemas.microsoft.com/office/drawing/2014/main" id="{2EC515A1-18D6-4A43-8E27-B01AE5DF86EB}"/>
              </a:ext>
            </a:extLst>
          </p:cNvPr>
          <p:cNvSpPr txBox="1">
            <a:spLocks noChangeArrowheads="1"/>
          </p:cNvSpPr>
          <p:nvPr/>
        </p:nvSpPr>
        <p:spPr bwMode="auto">
          <a:xfrm>
            <a:off x="756000" y="108000"/>
            <a:ext cx="2159000" cy="490538"/>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1 </a:t>
            </a:r>
            <a:r>
              <a:rPr lang="zh-CN" altLang="en-US">
                <a:sym typeface="Times New Roman" panose="02020603050405020304" pitchFamily="18" charset="0"/>
              </a:rPr>
              <a:t>感知机</a:t>
            </a:r>
            <a:endParaRPr lang="zh-CN" altLang="en-US" dirty="0">
              <a:sym typeface="Times New Roman" panose="02020603050405020304" pitchFamily="18" charset="0"/>
            </a:endParaRPr>
          </a:p>
        </p:txBody>
      </p:sp>
      <p:sp>
        <p:nvSpPr>
          <p:cNvPr id="10283" name="Oval 45">
            <a:extLst>
              <a:ext uri="{FF2B5EF4-FFF2-40B4-BE49-F238E27FC236}">
                <a16:creationId xmlns:a16="http://schemas.microsoft.com/office/drawing/2014/main" id="{D72B4F83-69F5-41B6-AAF2-0AA7E897ED24}"/>
              </a:ext>
            </a:extLst>
          </p:cNvPr>
          <p:cNvSpPr>
            <a:spLocks noChangeArrowheads="1"/>
          </p:cNvSpPr>
          <p:nvPr/>
        </p:nvSpPr>
        <p:spPr bwMode="auto">
          <a:xfrm>
            <a:off x="4968875" y="2925763"/>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
        <p:nvSpPr>
          <p:cNvPr id="10285" name="Oval 47">
            <a:extLst>
              <a:ext uri="{FF2B5EF4-FFF2-40B4-BE49-F238E27FC236}">
                <a16:creationId xmlns:a16="http://schemas.microsoft.com/office/drawing/2014/main" id="{7569C194-1B40-4FAB-9381-A04BB539E7F5}"/>
              </a:ext>
            </a:extLst>
          </p:cNvPr>
          <p:cNvSpPr>
            <a:spLocks noChangeArrowheads="1"/>
          </p:cNvSpPr>
          <p:nvPr/>
        </p:nvSpPr>
        <p:spPr bwMode="auto">
          <a:xfrm>
            <a:off x="6119813" y="2600325"/>
            <a:ext cx="1728787" cy="1044575"/>
          </a:xfrm>
          <a:prstGeom prst="ellipse">
            <a:avLst/>
          </a:prstGeom>
          <a:solidFill>
            <a:srgbClr val="CCECFF"/>
          </a:solidFill>
          <a:ln w="9360">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86" name="Line 48">
            <a:extLst>
              <a:ext uri="{FF2B5EF4-FFF2-40B4-BE49-F238E27FC236}">
                <a16:creationId xmlns:a16="http://schemas.microsoft.com/office/drawing/2014/main" id="{680A6E1F-659C-4C0E-B288-44D52AB2DD80}"/>
              </a:ext>
            </a:extLst>
          </p:cNvPr>
          <p:cNvSpPr>
            <a:spLocks noChangeShapeType="1"/>
          </p:cNvSpPr>
          <p:nvPr/>
        </p:nvSpPr>
        <p:spPr bwMode="auto">
          <a:xfrm>
            <a:off x="5400675" y="2384425"/>
            <a:ext cx="827088" cy="54133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87" name="Line 49">
            <a:extLst>
              <a:ext uri="{FF2B5EF4-FFF2-40B4-BE49-F238E27FC236}">
                <a16:creationId xmlns:a16="http://schemas.microsoft.com/office/drawing/2014/main" id="{46A3D2F7-1519-4FFE-9955-D23D9B5567F3}"/>
              </a:ext>
            </a:extLst>
          </p:cNvPr>
          <p:cNvSpPr>
            <a:spLocks noChangeShapeType="1"/>
          </p:cNvSpPr>
          <p:nvPr/>
        </p:nvSpPr>
        <p:spPr bwMode="auto">
          <a:xfrm>
            <a:off x="5400675" y="3176588"/>
            <a:ext cx="684213"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88" name="Line 50">
            <a:extLst>
              <a:ext uri="{FF2B5EF4-FFF2-40B4-BE49-F238E27FC236}">
                <a16:creationId xmlns:a16="http://schemas.microsoft.com/office/drawing/2014/main" id="{7BAF9C34-FBB9-4F40-B9A2-B6D13D396485}"/>
              </a:ext>
            </a:extLst>
          </p:cNvPr>
          <p:cNvSpPr>
            <a:spLocks noChangeShapeType="1"/>
          </p:cNvSpPr>
          <p:nvPr/>
        </p:nvSpPr>
        <p:spPr bwMode="auto">
          <a:xfrm flipV="1">
            <a:off x="5400675" y="3390900"/>
            <a:ext cx="863600" cy="544513"/>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89" name="Line 51">
            <a:extLst>
              <a:ext uri="{FF2B5EF4-FFF2-40B4-BE49-F238E27FC236}">
                <a16:creationId xmlns:a16="http://schemas.microsoft.com/office/drawing/2014/main" id="{A14E84A8-DA7A-459C-94B2-B1949E35F502}"/>
              </a:ext>
            </a:extLst>
          </p:cNvPr>
          <p:cNvSpPr>
            <a:spLocks noChangeShapeType="1"/>
          </p:cNvSpPr>
          <p:nvPr/>
        </p:nvSpPr>
        <p:spPr bwMode="auto">
          <a:xfrm>
            <a:off x="4392613" y="2384425"/>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0" name="Line 52">
            <a:extLst>
              <a:ext uri="{FF2B5EF4-FFF2-40B4-BE49-F238E27FC236}">
                <a16:creationId xmlns:a16="http://schemas.microsoft.com/office/drawing/2014/main" id="{18C19BB9-B8FD-4549-9BE5-689B9BE9CFD4}"/>
              </a:ext>
            </a:extLst>
          </p:cNvPr>
          <p:cNvSpPr>
            <a:spLocks noChangeShapeType="1"/>
          </p:cNvSpPr>
          <p:nvPr/>
        </p:nvSpPr>
        <p:spPr bwMode="auto">
          <a:xfrm flipV="1">
            <a:off x="4392613" y="3970337"/>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1" name="Line 53">
            <a:extLst>
              <a:ext uri="{FF2B5EF4-FFF2-40B4-BE49-F238E27FC236}">
                <a16:creationId xmlns:a16="http://schemas.microsoft.com/office/drawing/2014/main" id="{F51FFF4B-AAD7-4493-968A-5C9FF1ED0A41}"/>
              </a:ext>
            </a:extLst>
          </p:cNvPr>
          <p:cNvSpPr>
            <a:spLocks noChangeShapeType="1"/>
          </p:cNvSpPr>
          <p:nvPr/>
        </p:nvSpPr>
        <p:spPr bwMode="auto">
          <a:xfrm>
            <a:off x="4392613" y="3141662"/>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2" name="Line 54">
            <a:extLst>
              <a:ext uri="{FF2B5EF4-FFF2-40B4-BE49-F238E27FC236}">
                <a16:creationId xmlns:a16="http://schemas.microsoft.com/office/drawing/2014/main" id="{74501769-0E5C-45E1-A15E-BDC7ACD1A36E}"/>
              </a:ext>
            </a:extLst>
          </p:cNvPr>
          <p:cNvSpPr>
            <a:spLocks noChangeShapeType="1"/>
          </p:cNvSpPr>
          <p:nvPr/>
        </p:nvSpPr>
        <p:spPr bwMode="auto">
          <a:xfrm>
            <a:off x="6985000" y="2600325"/>
            <a:ext cx="0" cy="10440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3" name="Rectangle 55">
            <a:extLst>
              <a:ext uri="{FF2B5EF4-FFF2-40B4-BE49-F238E27FC236}">
                <a16:creationId xmlns:a16="http://schemas.microsoft.com/office/drawing/2014/main" id="{3DC35509-AF16-4B58-A2A7-990B363DD11B}"/>
              </a:ext>
            </a:extLst>
          </p:cNvPr>
          <p:cNvSpPr>
            <a:spLocks noChangeArrowheads="1"/>
          </p:cNvSpPr>
          <p:nvPr/>
        </p:nvSpPr>
        <p:spPr bwMode="auto">
          <a:xfrm>
            <a:off x="6443663" y="2709863"/>
            <a:ext cx="395287"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900"/>
              </a:spcBef>
              <a:buClrTx/>
              <a:buSzPct val="100000"/>
              <a:buFontTx/>
              <a:buNone/>
              <a:defRPr/>
            </a:pPr>
            <a:r>
              <a:rPr lang="en-US" altLang="zh-CN" sz="3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10294" name="Line 56">
            <a:extLst>
              <a:ext uri="{FF2B5EF4-FFF2-40B4-BE49-F238E27FC236}">
                <a16:creationId xmlns:a16="http://schemas.microsoft.com/office/drawing/2014/main" id="{250243B3-86E6-42FE-B665-3108902F0B97}"/>
              </a:ext>
            </a:extLst>
          </p:cNvPr>
          <p:cNvSpPr>
            <a:spLocks noChangeShapeType="1"/>
          </p:cNvSpPr>
          <p:nvPr/>
        </p:nvSpPr>
        <p:spPr bwMode="auto">
          <a:xfrm>
            <a:off x="7343775" y="2889250"/>
            <a:ext cx="252413" cy="1588"/>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5" name="Line 57">
            <a:extLst>
              <a:ext uri="{FF2B5EF4-FFF2-40B4-BE49-F238E27FC236}">
                <a16:creationId xmlns:a16="http://schemas.microsoft.com/office/drawing/2014/main" id="{DCA71C7C-A984-4362-8513-41B52ECE426E}"/>
              </a:ext>
            </a:extLst>
          </p:cNvPr>
          <p:cNvSpPr>
            <a:spLocks noChangeShapeType="1"/>
          </p:cNvSpPr>
          <p:nvPr/>
        </p:nvSpPr>
        <p:spPr bwMode="auto">
          <a:xfrm flipV="1">
            <a:off x="7343775" y="2887663"/>
            <a:ext cx="1588" cy="363537"/>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6" name="Line 58">
            <a:extLst>
              <a:ext uri="{FF2B5EF4-FFF2-40B4-BE49-F238E27FC236}">
                <a16:creationId xmlns:a16="http://schemas.microsoft.com/office/drawing/2014/main" id="{47AE6F6F-2E20-4025-9449-BDF3D15477F7}"/>
              </a:ext>
            </a:extLst>
          </p:cNvPr>
          <p:cNvSpPr>
            <a:spLocks noChangeShapeType="1"/>
          </p:cNvSpPr>
          <p:nvPr/>
        </p:nvSpPr>
        <p:spPr bwMode="auto">
          <a:xfrm flipH="1">
            <a:off x="7126288" y="3249613"/>
            <a:ext cx="219075" cy="1587"/>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7" name="Line 59">
            <a:extLst>
              <a:ext uri="{FF2B5EF4-FFF2-40B4-BE49-F238E27FC236}">
                <a16:creationId xmlns:a16="http://schemas.microsoft.com/office/drawing/2014/main" id="{83CB90C3-90E0-45EC-BC11-A2D30D1C1C2F}"/>
              </a:ext>
            </a:extLst>
          </p:cNvPr>
          <p:cNvSpPr>
            <a:spLocks noChangeShapeType="1"/>
          </p:cNvSpPr>
          <p:nvPr/>
        </p:nvSpPr>
        <p:spPr bwMode="auto">
          <a:xfrm>
            <a:off x="7885113" y="3105150"/>
            <a:ext cx="503237"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98" name="Text Box 60">
            <a:extLst>
              <a:ext uri="{FF2B5EF4-FFF2-40B4-BE49-F238E27FC236}">
                <a16:creationId xmlns:a16="http://schemas.microsoft.com/office/drawing/2014/main" id="{D97A4756-97C1-4E33-B19B-5F889EF1175B}"/>
              </a:ext>
            </a:extLst>
          </p:cNvPr>
          <p:cNvSpPr txBox="1">
            <a:spLocks noChangeArrowheads="1"/>
          </p:cNvSpPr>
          <p:nvPr/>
        </p:nvSpPr>
        <p:spPr bwMode="auto">
          <a:xfrm>
            <a:off x="3819876" y="2101305"/>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10299" name="Text Box 61">
            <a:extLst>
              <a:ext uri="{FF2B5EF4-FFF2-40B4-BE49-F238E27FC236}">
                <a16:creationId xmlns:a16="http://schemas.microsoft.com/office/drawing/2014/main" id="{EDDD8050-0C6A-44AF-8C76-01F3F7EE70C6}"/>
              </a:ext>
            </a:extLst>
          </p:cNvPr>
          <p:cNvSpPr txBox="1">
            <a:spLocks noChangeArrowheads="1"/>
          </p:cNvSpPr>
          <p:nvPr/>
        </p:nvSpPr>
        <p:spPr bwMode="auto">
          <a:xfrm>
            <a:off x="3819876" y="2806730"/>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10300" name="Text Box 62">
            <a:extLst>
              <a:ext uri="{FF2B5EF4-FFF2-40B4-BE49-F238E27FC236}">
                <a16:creationId xmlns:a16="http://schemas.microsoft.com/office/drawing/2014/main" id="{02C8B154-BAC9-4B34-A00F-5D122F53202D}"/>
              </a:ext>
            </a:extLst>
          </p:cNvPr>
          <p:cNvSpPr txBox="1">
            <a:spLocks noChangeArrowheads="1"/>
          </p:cNvSpPr>
          <p:nvPr/>
        </p:nvSpPr>
        <p:spPr bwMode="auto">
          <a:xfrm>
            <a:off x="3819876" y="3616356"/>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3</a:t>
            </a:r>
          </a:p>
        </p:txBody>
      </p:sp>
      <p:sp>
        <p:nvSpPr>
          <p:cNvPr id="91199" name="Text Box 63">
            <a:extLst>
              <a:ext uri="{FF2B5EF4-FFF2-40B4-BE49-F238E27FC236}">
                <a16:creationId xmlns:a16="http://schemas.microsoft.com/office/drawing/2014/main" id="{98A898B3-7318-4B09-A4C3-CF2E960A8881}"/>
              </a:ext>
            </a:extLst>
          </p:cNvPr>
          <p:cNvSpPr txBox="1">
            <a:spLocks noChangeArrowheads="1"/>
          </p:cNvSpPr>
          <p:nvPr/>
        </p:nvSpPr>
        <p:spPr bwMode="auto">
          <a:xfrm>
            <a:off x="4572000" y="1663860"/>
            <a:ext cx="1311554"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输入结点</a:t>
            </a:r>
          </a:p>
        </p:txBody>
      </p:sp>
      <p:sp>
        <p:nvSpPr>
          <p:cNvPr id="91200" name="Text Box 64">
            <a:extLst>
              <a:ext uri="{FF2B5EF4-FFF2-40B4-BE49-F238E27FC236}">
                <a16:creationId xmlns:a16="http://schemas.microsoft.com/office/drawing/2014/main" id="{7E4E28B6-98A5-4851-AA58-BD3461CA7F76}"/>
              </a:ext>
            </a:extLst>
          </p:cNvPr>
          <p:cNvSpPr txBox="1">
            <a:spLocks noChangeArrowheads="1"/>
          </p:cNvSpPr>
          <p:nvPr/>
        </p:nvSpPr>
        <p:spPr bwMode="auto">
          <a:xfrm>
            <a:off x="6354623" y="2124020"/>
            <a:ext cx="1311554"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输出结点</a:t>
            </a:r>
          </a:p>
        </p:txBody>
      </p:sp>
      <p:sp>
        <p:nvSpPr>
          <p:cNvPr id="10303" name="Text Box 65">
            <a:extLst>
              <a:ext uri="{FF2B5EF4-FFF2-40B4-BE49-F238E27FC236}">
                <a16:creationId xmlns:a16="http://schemas.microsoft.com/office/drawing/2014/main" id="{40E608EE-35B5-4DAD-BB97-5E1E153DE3BD}"/>
              </a:ext>
            </a:extLst>
          </p:cNvPr>
          <p:cNvSpPr txBox="1">
            <a:spLocks noChangeArrowheads="1"/>
          </p:cNvSpPr>
          <p:nvPr/>
        </p:nvSpPr>
        <p:spPr bwMode="auto">
          <a:xfrm>
            <a:off x="8388350" y="2781300"/>
            <a:ext cx="358775"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p>
        </p:txBody>
      </p:sp>
      <p:grpSp>
        <p:nvGrpSpPr>
          <p:cNvPr id="91205" name="Group 69">
            <a:extLst>
              <a:ext uri="{FF2B5EF4-FFF2-40B4-BE49-F238E27FC236}">
                <a16:creationId xmlns:a16="http://schemas.microsoft.com/office/drawing/2014/main" id="{7DFE6F50-1D0A-4C94-B983-EB8BBC8A5045}"/>
              </a:ext>
            </a:extLst>
          </p:cNvPr>
          <p:cNvGrpSpPr>
            <a:grpSpLocks/>
          </p:cNvGrpSpPr>
          <p:nvPr/>
        </p:nvGrpSpPr>
        <p:grpSpPr bwMode="auto">
          <a:xfrm>
            <a:off x="5130800" y="4652963"/>
            <a:ext cx="3706812" cy="995362"/>
            <a:chOff x="3311" y="2931"/>
            <a:chExt cx="2335" cy="627"/>
          </a:xfrm>
        </p:grpSpPr>
        <p:graphicFrame>
          <p:nvGraphicFramePr>
            <p:cNvPr id="17477" name="Object 70">
              <a:extLst>
                <a:ext uri="{FF2B5EF4-FFF2-40B4-BE49-F238E27FC236}">
                  <a16:creationId xmlns:a16="http://schemas.microsoft.com/office/drawing/2014/main" id="{9FD38F37-33B7-4E86-90E3-5D7D0D5C4B4B}"/>
                </a:ext>
              </a:extLst>
            </p:cNvPr>
            <p:cNvGraphicFramePr>
              <a:graphicFrameLocks noChangeAspect="1"/>
            </p:cNvGraphicFramePr>
            <p:nvPr/>
          </p:nvGraphicFramePr>
          <p:xfrm>
            <a:off x="3311" y="2931"/>
            <a:ext cx="2335" cy="627"/>
          </p:xfrm>
          <a:graphic>
            <a:graphicData uri="http://schemas.openxmlformats.org/presentationml/2006/ole">
              <mc:AlternateContent xmlns:mc="http://schemas.openxmlformats.org/markup-compatibility/2006">
                <mc:Choice xmlns:v="urn:schemas-microsoft-com:vml" Requires="v">
                  <p:oleObj spid="_x0000_s17520" r:id="rId6" imgW="540765" imgH="503021" progId="">
                    <p:embed/>
                  </p:oleObj>
                </mc:Choice>
                <mc:Fallback>
                  <p:oleObj r:id="rId6" imgW="540765" imgH="503021" progId="">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 y="2931"/>
                          <a:ext cx="2335" cy="6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10" name="Text Box 71">
              <a:extLst>
                <a:ext uri="{FF2B5EF4-FFF2-40B4-BE49-F238E27FC236}">
                  <a16:creationId xmlns:a16="http://schemas.microsoft.com/office/drawing/2014/main" id="{C62F914D-BD27-442D-92F7-CCA6F3FC3398}"/>
                </a:ext>
              </a:extLst>
            </p:cNvPr>
            <p:cNvSpPr txBox="1">
              <a:spLocks noChangeArrowheads="1"/>
            </p:cNvSpPr>
            <p:nvPr/>
          </p:nvSpPr>
          <p:spPr bwMode="auto">
            <a:xfrm>
              <a:off x="3311" y="2931"/>
              <a:ext cx="2335" cy="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91208" name="Text Box 72">
            <a:extLst>
              <a:ext uri="{FF2B5EF4-FFF2-40B4-BE49-F238E27FC236}">
                <a16:creationId xmlns:a16="http://schemas.microsoft.com/office/drawing/2014/main" id="{A69CAAD6-B8C5-454C-9918-93FC675BA6BE}"/>
              </a:ext>
            </a:extLst>
          </p:cNvPr>
          <p:cNvSpPr txBox="1">
            <a:spLocks noChangeArrowheads="1"/>
          </p:cNvSpPr>
          <p:nvPr/>
        </p:nvSpPr>
        <p:spPr bwMode="auto">
          <a:xfrm>
            <a:off x="6656030" y="3743590"/>
            <a:ext cx="535701"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a:t>
            </a:r>
          </a:p>
        </p:txBody>
      </p:sp>
      <p:sp>
        <p:nvSpPr>
          <p:cNvPr id="38" name="Oval 45">
            <a:extLst>
              <a:ext uri="{FF2B5EF4-FFF2-40B4-BE49-F238E27FC236}">
                <a16:creationId xmlns:a16="http://schemas.microsoft.com/office/drawing/2014/main" id="{BD297C3B-A922-4507-9909-5E9F2B0584CA}"/>
              </a:ext>
            </a:extLst>
          </p:cNvPr>
          <p:cNvSpPr>
            <a:spLocks noChangeArrowheads="1"/>
          </p:cNvSpPr>
          <p:nvPr/>
        </p:nvSpPr>
        <p:spPr bwMode="auto">
          <a:xfrm>
            <a:off x="4968875" y="2183485"/>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
        <p:nvSpPr>
          <p:cNvPr id="39" name="Oval 45">
            <a:extLst>
              <a:ext uri="{FF2B5EF4-FFF2-40B4-BE49-F238E27FC236}">
                <a16:creationId xmlns:a16="http://schemas.microsoft.com/office/drawing/2014/main" id="{D18BC16C-EAB5-437D-B44E-6FEE1A102819}"/>
              </a:ext>
            </a:extLst>
          </p:cNvPr>
          <p:cNvSpPr>
            <a:spLocks noChangeArrowheads="1"/>
          </p:cNvSpPr>
          <p:nvPr/>
        </p:nvSpPr>
        <p:spPr bwMode="auto">
          <a:xfrm>
            <a:off x="4968875" y="3732587"/>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1199"/>
                                        </p:tgtEl>
                                        <p:attrNameLst>
                                          <p:attrName>style.visibility</p:attrName>
                                        </p:attrNameLst>
                                      </p:cBhvr>
                                      <p:to>
                                        <p:strVal val="visible"/>
                                      </p:to>
                                    </p:set>
                                    <p:anim calcmode="lin" valueType="num">
                                      <p:cBhvr>
                                        <p:cTn id="7" dur="500" fill="hold"/>
                                        <p:tgtEl>
                                          <p:spTgt spid="91199"/>
                                        </p:tgtEl>
                                        <p:attrNameLst>
                                          <p:attrName>ppt_w</p:attrName>
                                        </p:attrNameLst>
                                      </p:cBhvr>
                                      <p:tavLst>
                                        <p:tav tm="0">
                                          <p:val>
                                            <p:fltVal val="0"/>
                                          </p:val>
                                        </p:tav>
                                        <p:tav tm="100000">
                                          <p:val>
                                            <p:strVal val="#ppt_w"/>
                                          </p:val>
                                        </p:tav>
                                      </p:tavLst>
                                    </p:anim>
                                    <p:anim calcmode="lin" valueType="num">
                                      <p:cBhvr>
                                        <p:cTn id="8" dur="500" fill="hold"/>
                                        <p:tgtEl>
                                          <p:spTgt spid="91199"/>
                                        </p:tgtEl>
                                        <p:attrNameLst>
                                          <p:attrName>ppt_h</p:attrName>
                                        </p:attrNameLst>
                                      </p:cBhvr>
                                      <p:tavLst>
                                        <p:tav tm="0">
                                          <p:val>
                                            <p:fltVal val="0"/>
                                          </p:val>
                                        </p:tav>
                                        <p:tav tm="100000">
                                          <p:val>
                                            <p:strVal val="#ppt_h"/>
                                          </p:val>
                                        </p:tav>
                                      </p:tavLst>
                                    </p:anim>
                                    <p:animEffect transition="in" filter="fade">
                                      <p:cBhvr>
                                        <p:cTn id="9" dur="500"/>
                                        <p:tgtEl>
                                          <p:spTgt spid="9119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1200"/>
                                        </p:tgtEl>
                                        <p:attrNameLst>
                                          <p:attrName>style.visibility</p:attrName>
                                        </p:attrNameLst>
                                      </p:cBhvr>
                                      <p:to>
                                        <p:strVal val="visible"/>
                                      </p:to>
                                    </p:set>
                                    <p:anim calcmode="lin" valueType="num">
                                      <p:cBhvr>
                                        <p:cTn id="14" dur="500" fill="hold"/>
                                        <p:tgtEl>
                                          <p:spTgt spid="91200"/>
                                        </p:tgtEl>
                                        <p:attrNameLst>
                                          <p:attrName>ppt_w</p:attrName>
                                        </p:attrNameLst>
                                      </p:cBhvr>
                                      <p:tavLst>
                                        <p:tav tm="0">
                                          <p:val>
                                            <p:fltVal val="0"/>
                                          </p:val>
                                        </p:tav>
                                        <p:tav tm="100000">
                                          <p:val>
                                            <p:strVal val="#ppt_w"/>
                                          </p:val>
                                        </p:tav>
                                      </p:tavLst>
                                    </p:anim>
                                    <p:anim calcmode="lin" valueType="num">
                                      <p:cBhvr>
                                        <p:cTn id="15" dur="500" fill="hold"/>
                                        <p:tgtEl>
                                          <p:spTgt spid="91200"/>
                                        </p:tgtEl>
                                        <p:attrNameLst>
                                          <p:attrName>ppt_h</p:attrName>
                                        </p:attrNameLst>
                                      </p:cBhvr>
                                      <p:tavLst>
                                        <p:tav tm="0">
                                          <p:val>
                                            <p:fltVal val="0"/>
                                          </p:val>
                                        </p:tav>
                                        <p:tav tm="100000">
                                          <p:val>
                                            <p:strVal val="#ppt_h"/>
                                          </p:val>
                                        </p:tav>
                                      </p:tavLst>
                                    </p:anim>
                                    <p:animEffect transition="in" filter="fade">
                                      <p:cBhvr>
                                        <p:cTn id="16" dur="500"/>
                                        <p:tgtEl>
                                          <p:spTgt spid="9120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1208"/>
                                        </p:tgtEl>
                                        <p:attrNameLst>
                                          <p:attrName>style.visibility</p:attrName>
                                        </p:attrNameLst>
                                      </p:cBhvr>
                                      <p:to>
                                        <p:strVal val="visible"/>
                                      </p:to>
                                    </p:set>
                                    <p:anim calcmode="lin" valueType="num">
                                      <p:cBhvr>
                                        <p:cTn id="21" dur="500" fill="hold"/>
                                        <p:tgtEl>
                                          <p:spTgt spid="91208"/>
                                        </p:tgtEl>
                                        <p:attrNameLst>
                                          <p:attrName>ppt_w</p:attrName>
                                        </p:attrNameLst>
                                      </p:cBhvr>
                                      <p:tavLst>
                                        <p:tav tm="0">
                                          <p:val>
                                            <p:fltVal val="0"/>
                                          </p:val>
                                        </p:tav>
                                        <p:tav tm="100000">
                                          <p:val>
                                            <p:strVal val="#ppt_w"/>
                                          </p:val>
                                        </p:tav>
                                      </p:tavLst>
                                    </p:anim>
                                    <p:anim calcmode="lin" valueType="num">
                                      <p:cBhvr>
                                        <p:cTn id="22" dur="500" fill="hold"/>
                                        <p:tgtEl>
                                          <p:spTgt spid="91208"/>
                                        </p:tgtEl>
                                        <p:attrNameLst>
                                          <p:attrName>ppt_h</p:attrName>
                                        </p:attrNameLst>
                                      </p:cBhvr>
                                      <p:tavLst>
                                        <p:tav tm="0">
                                          <p:val>
                                            <p:fltVal val="0"/>
                                          </p:val>
                                        </p:tav>
                                        <p:tav tm="100000">
                                          <p:val>
                                            <p:strVal val="#ppt_h"/>
                                          </p:val>
                                        </p:tav>
                                      </p:tavLst>
                                    </p:anim>
                                    <p:animEffect transition="in" filter="fade">
                                      <p:cBhvr>
                                        <p:cTn id="23" dur="500"/>
                                        <p:tgtEl>
                                          <p:spTgt spid="9120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additive="repl">
                                        <p:cTn id="27" dur="1" fill="hold">
                                          <p:stCondLst>
                                            <p:cond delay="0"/>
                                          </p:stCondLst>
                                        </p:cTn>
                                        <p:tgtEl>
                                          <p:spTgt spid="91176"/>
                                        </p:tgtEl>
                                        <p:attrNameLst>
                                          <p:attrName>style.visibility</p:attrName>
                                        </p:attrNameLst>
                                      </p:cBhvr>
                                      <p:to>
                                        <p:strVal val="visible"/>
                                      </p:to>
                                    </p:set>
                                    <p:anim calcmode="lin" valueType="num">
                                      <p:cBhvr>
                                        <p:cTn id="28" dur="500" fill="hold"/>
                                        <p:tgtEl>
                                          <p:spTgt spid="91176"/>
                                        </p:tgtEl>
                                        <p:attrNameLst>
                                          <p:attrName>ppt_x</p:attrName>
                                        </p:attrNameLst>
                                      </p:cBhvr>
                                      <p:tavLst>
                                        <p:tav tm="100000">
                                          <p:val>
                                            <p:strVal val="#ppt_x"/>
                                          </p:val>
                                        </p:tav>
                                        <p:tav>
                                          <p:val>
                                            <p:strVal val="#ppt_x"/>
                                          </p:val>
                                        </p:tav>
                                      </p:tavLst>
                                    </p:anim>
                                    <p:anim calcmode="lin" valueType="num">
                                      <p:cBhvr>
                                        <p:cTn id="29" dur="500" fill="hold"/>
                                        <p:tgtEl>
                                          <p:spTgt spid="91176"/>
                                        </p:tgtEl>
                                        <p:attrNameLst>
                                          <p:attrName>ppt_y</p:attrName>
                                        </p:attrNameLst>
                                      </p:cBhvr>
                                      <p:tavLst>
                                        <p:tav tm="100000">
                                          <p:val>
                                            <p:strVal val="1+#ppt_h/2"/>
                                          </p:val>
                                        </p:tav>
                                        <p:tav>
                                          <p:val>
                                            <p:strVal val="#ppt_y"/>
                                          </p:val>
                                        </p:tav>
                                      </p:tavLst>
                                    </p:anim>
                                  </p:childTnLst>
                                </p:cTn>
                              </p:par>
                              <p:par>
                                <p:cTn id="30" presetID="2" presetClass="entr" presetSubtype="4" fill="hold" nodeType="withEffect">
                                  <p:stCondLst>
                                    <p:cond delay="0"/>
                                  </p:stCondLst>
                                  <p:childTnLst>
                                    <p:set>
                                      <p:cBhvr additive="repl">
                                        <p:cTn id="31" dur="1" fill="hold">
                                          <p:stCondLst>
                                            <p:cond delay="0"/>
                                          </p:stCondLst>
                                        </p:cTn>
                                        <p:tgtEl>
                                          <p:spTgt spid="91205"/>
                                        </p:tgtEl>
                                        <p:attrNameLst>
                                          <p:attrName>style.visibility</p:attrName>
                                        </p:attrNameLst>
                                      </p:cBhvr>
                                      <p:to>
                                        <p:strVal val="visible"/>
                                      </p:to>
                                    </p:set>
                                    <p:anim calcmode="lin" valueType="num">
                                      <p:cBhvr>
                                        <p:cTn id="32" dur="500" fill="hold"/>
                                        <p:tgtEl>
                                          <p:spTgt spid="91205"/>
                                        </p:tgtEl>
                                        <p:attrNameLst>
                                          <p:attrName>ppt_x</p:attrName>
                                        </p:attrNameLst>
                                      </p:cBhvr>
                                      <p:tavLst>
                                        <p:tav tm="100000">
                                          <p:val>
                                            <p:strVal val="#ppt_x"/>
                                          </p:val>
                                        </p:tav>
                                        <p:tav>
                                          <p:val>
                                            <p:strVal val="#ppt_x"/>
                                          </p:val>
                                        </p:tav>
                                      </p:tavLst>
                                    </p:anim>
                                    <p:anim calcmode="lin" valueType="num">
                                      <p:cBhvr>
                                        <p:cTn id="33" dur="500" fill="hold"/>
                                        <p:tgtEl>
                                          <p:spTgt spid="9120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99" grpId="0"/>
      <p:bldP spid="91200" grpId="0"/>
      <p:bldP spid="9120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Box 13">
            <a:extLst>
              <a:ext uri="{FF2B5EF4-FFF2-40B4-BE49-F238E27FC236}">
                <a16:creationId xmlns:a16="http://schemas.microsoft.com/office/drawing/2014/main" id="{13F3A8C9-ACB7-43DD-86EC-5D72107C0DDD}"/>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4" name="Oval 9">
            <a:extLst>
              <a:ext uri="{FF2B5EF4-FFF2-40B4-BE49-F238E27FC236}">
                <a16:creationId xmlns:a16="http://schemas.microsoft.com/office/drawing/2014/main" id="{FC4F7CD4-C36C-45CE-817A-F90F5E525995}"/>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6" name="Oval 10">
            <a:extLst>
              <a:ext uri="{FF2B5EF4-FFF2-40B4-BE49-F238E27FC236}">
                <a16:creationId xmlns:a16="http://schemas.microsoft.com/office/drawing/2014/main" id="{60D59C1C-6DC0-42A0-9DC6-9780C98EC7E6}"/>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7" name="Oval 11">
            <a:extLst>
              <a:ext uri="{FF2B5EF4-FFF2-40B4-BE49-F238E27FC236}">
                <a16:creationId xmlns:a16="http://schemas.microsoft.com/office/drawing/2014/main" id="{F0A7B603-9179-4C5A-BBE4-894995137F8B}"/>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8" name="Oval 13">
            <a:extLst>
              <a:ext uri="{FF2B5EF4-FFF2-40B4-BE49-F238E27FC236}">
                <a16:creationId xmlns:a16="http://schemas.microsoft.com/office/drawing/2014/main" id="{ADC3268F-F156-426D-ADD9-B621EA18EAD1}"/>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9" name="Oval 14">
            <a:extLst>
              <a:ext uri="{FF2B5EF4-FFF2-40B4-BE49-F238E27FC236}">
                <a16:creationId xmlns:a16="http://schemas.microsoft.com/office/drawing/2014/main" id="{EC9B35A1-3D0D-465C-ADB9-E3CC5AA513DF}"/>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0" name="Oval 15">
            <a:extLst>
              <a:ext uri="{FF2B5EF4-FFF2-40B4-BE49-F238E27FC236}">
                <a16:creationId xmlns:a16="http://schemas.microsoft.com/office/drawing/2014/main" id="{C4827588-C077-463D-AA6A-D6CA232CB2FD}"/>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1" name="Object 24">
                <a:extLst>
                  <a:ext uri="{FF2B5EF4-FFF2-40B4-BE49-F238E27FC236}">
                    <a16:creationId xmlns:a16="http://schemas.microsoft.com/office/drawing/2014/main" id="{B60A93A9-DB73-48C2-85EE-3A4E7DE4A259}"/>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1" name="Object 24">
                <a:extLst>
                  <a:ext uri="{FF2B5EF4-FFF2-40B4-BE49-F238E27FC236}">
                    <a16:creationId xmlns:a16="http://schemas.microsoft.com/office/drawing/2014/main" id="{B60A93A9-DB73-48C2-85EE-3A4E7DE4A259}"/>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3"/>
                <a:stretch>
                  <a:fillRect/>
                </a:stretch>
              </a:blipFill>
              <a:ln>
                <a:noFill/>
              </a:ln>
              <a:effectLst/>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2BEAFD26-485D-4FBA-86A4-A56BEC102E44}"/>
              </a:ext>
            </a:extLst>
          </p:cNvPr>
          <p:cNvCxnSpPr>
            <a:cxnSpLocks/>
            <a:stCxn id="44" idx="6"/>
            <a:endCxn id="4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63E1C25-3253-4BD2-A3EC-62FF71391E1E}"/>
              </a:ext>
            </a:extLst>
          </p:cNvPr>
          <p:cNvCxnSpPr>
            <a:cxnSpLocks/>
            <a:stCxn id="44" idx="6"/>
            <a:endCxn id="4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A530EC9-60D1-4DAA-BF62-6050ECBFD36D}"/>
              </a:ext>
            </a:extLst>
          </p:cNvPr>
          <p:cNvCxnSpPr>
            <a:cxnSpLocks/>
            <a:stCxn id="46" idx="6"/>
            <a:endCxn id="4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2E4AD52-2FEB-40E9-A6FE-0BF034D20D77}"/>
              </a:ext>
            </a:extLst>
          </p:cNvPr>
          <p:cNvCxnSpPr>
            <a:cxnSpLocks/>
            <a:stCxn id="46" idx="6"/>
            <a:endCxn id="4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9C8EFB49-5C12-4601-B4ED-C26641811093}"/>
              </a:ext>
            </a:extLst>
          </p:cNvPr>
          <p:cNvCxnSpPr>
            <a:cxnSpLocks/>
            <a:stCxn id="47" idx="6"/>
            <a:endCxn id="4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5CF1E83-7B24-4D5B-AADC-6E04780C94F3}"/>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54838914-9095-48F3-807F-C0F9BD5AF93C}"/>
              </a:ext>
            </a:extLst>
          </p:cNvPr>
          <p:cNvCxnSpPr>
            <a:cxnSpLocks/>
            <a:stCxn id="48" idx="6"/>
            <a:endCxn id="5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FF62B62-C782-426A-8997-F0BBA238BB69}"/>
              </a:ext>
            </a:extLst>
          </p:cNvPr>
          <p:cNvCxnSpPr>
            <a:cxnSpLocks/>
            <a:stCxn id="49" idx="6"/>
            <a:endCxn id="5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98D6EE3-179A-4B33-A362-C76E63B4F151}"/>
              </a:ext>
            </a:extLst>
          </p:cNvPr>
          <p:cNvCxnSpPr>
            <a:cxnSpLocks/>
            <a:stCxn id="5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88027601-4FE5-470D-AF52-45C2E2209666}"/>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1" name="Object 24">
                <a:extLst>
                  <a:ext uri="{FF2B5EF4-FFF2-40B4-BE49-F238E27FC236}">
                    <a16:creationId xmlns:a16="http://schemas.microsoft.com/office/drawing/2014/main" id="{88027601-4FE5-470D-AF52-45C2E2209666}"/>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A9DA1B8A-7D6C-423B-96E7-ED2BA8639FBA}"/>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2" name="Object 24">
                <a:extLst>
                  <a:ext uri="{FF2B5EF4-FFF2-40B4-BE49-F238E27FC236}">
                    <a16:creationId xmlns:a16="http://schemas.microsoft.com/office/drawing/2014/main" id="{A9DA1B8A-7D6C-423B-96E7-ED2BA8639FBA}"/>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4F6AFA13-5E57-4F50-957C-9E87E0CCB20E}"/>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3" name="Object 24">
                <a:extLst>
                  <a:ext uri="{FF2B5EF4-FFF2-40B4-BE49-F238E27FC236}">
                    <a16:creationId xmlns:a16="http://schemas.microsoft.com/office/drawing/2014/main" id="{4F6AFA13-5E57-4F50-957C-9E87E0CCB20E}"/>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bject 24">
                <a:extLst>
                  <a:ext uri="{FF2B5EF4-FFF2-40B4-BE49-F238E27FC236}">
                    <a16:creationId xmlns:a16="http://schemas.microsoft.com/office/drawing/2014/main" id="{8C8CB745-18A7-4B0D-90BF-D30FE8AFA95C}"/>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64" name="Object 24">
                <a:extLst>
                  <a:ext uri="{FF2B5EF4-FFF2-40B4-BE49-F238E27FC236}">
                    <a16:creationId xmlns:a16="http://schemas.microsoft.com/office/drawing/2014/main" id="{8C8CB745-18A7-4B0D-90BF-D30FE8AFA95C}"/>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bject 24">
                <a:extLst>
                  <a:ext uri="{FF2B5EF4-FFF2-40B4-BE49-F238E27FC236}">
                    <a16:creationId xmlns:a16="http://schemas.microsoft.com/office/drawing/2014/main" id="{0B7D244E-F85B-42A0-928E-1D23D4DCB483}"/>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5" name="Object 24">
                <a:extLst>
                  <a:ext uri="{FF2B5EF4-FFF2-40B4-BE49-F238E27FC236}">
                    <a16:creationId xmlns:a16="http://schemas.microsoft.com/office/drawing/2014/main" id="{0B7D244E-F85B-42A0-928E-1D23D4DCB483}"/>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bject 24">
                <a:extLst>
                  <a:ext uri="{FF2B5EF4-FFF2-40B4-BE49-F238E27FC236}">
                    <a16:creationId xmlns:a16="http://schemas.microsoft.com/office/drawing/2014/main" id="{65764037-4254-4FB8-8A2A-5928D40560F8}"/>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6" name="Object 24">
                <a:extLst>
                  <a:ext uri="{FF2B5EF4-FFF2-40B4-BE49-F238E27FC236}">
                    <a16:creationId xmlns:a16="http://schemas.microsoft.com/office/drawing/2014/main" id="{65764037-4254-4FB8-8A2A-5928D40560F8}"/>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bject 24">
                <a:extLst>
                  <a:ext uri="{FF2B5EF4-FFF2-40B4-BE49-F238E27FC236}">
                    <a16:creationId xmlns:a16="http://schemas.microsoft.com/office/drawing/2014/main" id="{82C0157E-64E5-473A-888E-AF19CBA0B72E}"/>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67" name="Object 24">
                <a:extLst>
                  <a:ext uri="{FF2B5EF4-FFF2-40B4-BE49-F238E27FC236}">
                    <a16:creationId xmlns:a16="http://schemas.microsoft.com/office/drawing/2014/main" id="{82C0157E-64E5-473A-888E-AF19CBA0B72E}"/>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1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bject 24">
                <a:extLst>
                  <a:ext uri="{FF2B5EF4-FFF2-40B4-BE49-F238E27FC236}">
                    <a16:creationId xmlns:a16="http://schemas.microsoft.com/office/drawing/2014/main" id="{F23BB982-C7D3-46DA-96D8-18762BE71DB2}"/>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8" name="Object 24">
                <a:extLst>
                  <a:ext uri="{FF2B5EF4-FFF2-40B4-BE49-F238E27FC236}">
                    <a16:creationId xmlns:a16="http://schemas.microsoft.com/office/drawing/2014/main" id="{F23BB982-C7D3-46DA-96D8-18762BE71DB2}"/>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1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8E31C8DE-B252-4748-A2E3-D1C2D9CB4BBB}"/>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8E31C8DE-B252-4748-A2E3-D1C2D9CB4BBB}"/>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CB5DCA35-FD79-42F1-A167-8A2D90D5A813}"/>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0" name="Object 24">
                <a:extLst>
                  <a:ext uri="{FF2B5EF4-FFF2-40B4-BE49-F238E27FC236}">
                    <a16:creationId xmlns:a16="http://schemas.microsoft.com/office/drawing/2014/main" id="{CB5DCA35-FD79-42F1-A167-8A2D90D5A813}"/>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sp>
        <p:nvSpPr>
          <p:cNvPr id="71" name="AutoShape 41">
            <a:extLst>
              <a:ext uri="{FF2B5EF4-FFF2-40B4-BE49-F238E27FC236}">
                <a16:creationId xmlns:a16="http://schemas.microsoft.com/office/drawing/2014/main" id="{375D108C-45A6-4E1D-AD4B-3638F240B114}"/>
              </a:ext>
            </a:extLst>
          </p:cNvPr>
          <p:cNvSpPr>
            <a:spLocks noChangeArrowheads="1"/>
          </p:cNvSpPr>
          <p:nvPr/>
        </p:nvSpPr>
        <p:spPr bwMode="auto">
          <a:xfrm>
            <a:off x="5209445" y="1085261"/>
            <a:ext cx="853725" cy="400111"/>
          </a:xfrm>
          <a:prstGeom prst="accentBorderCallout2">
            <a:avLst>
              <a:gd name="adj1" fmla="val 59080"/>
              <a:gd name="adj2" fmla="val -11114"/>
              <a:gd name="adj3" fmla="val 75249"/>
              <a:gd name="adj4" fmla="val -28565"/>
              <a:gd name="adj5" fmla="val 174251"/>
              <a:gd name="adj6" fmla="val -5801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0.332</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AutoShape 41">
            <a:extLst>
              <a:ext uri="{FF2B5EF4-FFF2-40B4-BE49-F238E27FC236}">
                <a16:creationId xmlns:a16="http://schemas.microsoft.com/office/drawing/2014/main" id="{634C6D0E-F344-49F2-80B5-322B01525D6E}"/>
              </a:ext>
            </a:extLst>
          </p:cNvPr>
          <p:cNvSpPr>
            <a:spLocks noChangeArrowheads="1"/>
          </p:cNvSpPr>
          <p:nvPr/>
        </p:nvSpPr>
        <p:spPr bwMode="auto">
          <a:xfrm>
            <a:off x="5209445" y="3269064"/>
            <a:ext cx="853725" cy="400111"/>
          </a:xfrm>
          <a:prstGeom prst="accentBorderCallout2">
            <a:avLst>
              <a:gd name="adj1" fmla="val 45637"/>
              <a:gd name="adj2" fmla="val -11114"/>
              <a:gd name="adj3" fmla="val 42985"/>
              <a:gd name="adj4" fmla="val -31085"/>
              <a:gd name="adj5" fmla="val -22022"/>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0.525</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3" name="Object 4">
                <a:extLst>
                  <a:ext uri="{FF2B5EF4-FFF2-40B4-BE49-F238E27FC236}">
                    <a16:creationId xmlns:a16="http://schemas.microsoft.com/office/drawing/2014/main" id="{87FC1C30-4149-44C4-BF6E-3F3CECD9D6C7}"/>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3" name="Object 4">
                <a:extLst>
                  <a:ext uri="{FF2B5EF4-FFF2-40B4-BE49-F238E27FC236}">
                    <a16:creationId xmlns:a16="http://schemas.microsoft.com/office/drawing/2014/main" id="{87FC1C30-4149-44C4-BF6E-3F3CECD9D6C7}"/>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1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7">
                <a:extLst>
                  <a:ext uri="{FF2B5EF4-FFF2-40B4-BE49-F238E27FC236}">
                    <a16:creationId xmlns:a16="http://schemas.microsoft.com/office/drawing/2014/main" id="{DE045C71-1336-423B-B051-3CE10D5E7EB0}"/>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4" name="Object 7">
                <a:extLst>
                  <a:ext uri="{FF2B5EF4-FFF2-40B4-BE49-F238E27FC236}">
                    <a16:creationId xmlns:a16="http://schemas.microsoft.com/office/drawing/2014/main" id="{DE045C71-1336-423B-B051-3CE10D5E7EB0}"/>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34">
                <a:extLst>
                  <a:ext uri="{FF2B5EF4-FFF2-40B4-BE49-F238E27FC236}">
                    <a16:creationId xmlns:a16="http://schemas.microsoft.com/office/drawing/2014/main" id="{150C7C50-305E-4ED2-ABB0-C5A706F47D74}"/>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75" name="Object 34">
                <a:extLst>
                  <a:ext uri="{FF2B5EF4-FFF2-40B4-BE49-F238E27FC236}">
                    <a16:creationId xmlns:a16="http://schemas.microsoft.com/office/drawing/2014/main" id="{150C7C50-305E-4ED2-ABB0-C5A706F47D74}"/>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4">
                <a:extLst>
                  <a:ext uri="{FF2B5EF4-FFF2-40B4-BE49-F238E27FC236}">
                    <a16:creationId xmlns:a16="http://schemas.microsoft.com/office/drawing/2014/main" id="{1E1E3621-9685-4F61-BDC0-5D718AB11D29}"/>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7" name="Object 4">
                <a:extLst>
                  <a:ext uri="{FF2B5EF4-FFF2-40B4-BE49-F238E27FC236}">
                    <a16:creationId xmlns:a16="http://schemas.microsoft.com/office/drawing/2014/main" id="{1E1E3621-9685-4F61-BDC0-5D718AB11D29}"/>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17"/>
                <a:stretch>
                  <a:fillRect/>
                </a:stretch>
              </a:blipFill>
              <a:ln>
                <a:noFill/>
              </a:ln>
              <a:effectLst/>
            </p:spPr>
            <p:txBody>
              <a:bodyPr/>
              <a:lstStyle/>
              <a:p>
                <a:r>
                  <a:rPr lang="zh-CN" altLang="en-US">
                    <a:noFill/>
                  </a:rPr>
                  <a:t> </a:t>
                </a:r>
              </a:p>
            </p:txBody>
          </p:sp>
        </mc:Fallback>
      </mc:AlternateContent>
      <p:sp>
        <p:nvSpPr>
          <p:cNvPr id="78" name="AutoShape 41">
            <a:extLst>
              <a:ext uri="{FF2B5EF4-FFF2-40B4-BE49-F238E27FC236}">
                <a16:creationId xmlns:a16="http://schemas.microsoft.com/office/drawing/2014/main" id="{E0A5BA6D-379D-44F1-96CB-DABB3FEAFB6E}"/>
              </a:ext>
            </a:extLst>
          </p:cNvPr>
          <p:cNvSpPr>
            <a:spLocks noChangeArrowheads="1"/>
          </p:cNvSpPr>
          <p:nvPr/>
        </p:nvSpPr>
        <p:spPr bwMode="auto">
          <a:xfrm>
            <a:off x="7884368" y="2808532"/>
            <a:ext cx="853725" cy="400111"/>
          </a:xfrm>
          <a:prstGeom prst="accentBorderCallout2">
            <a:avLst>
              <a:gd name="adj1" fmla="val 45637"/>
              <a:gd name="adj2" fmla="val -11114"/>
              <a:gd name="adj3" fmla="val 42985"/>
              <a:gd name="adj4" fmla="val -31085"/>
              <a:gd name="adj5" fmla="val -78484"/>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0.474</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Box 13">
            <a:extLst>
              <a:ext uri="{FF2B5EF4-FFF2-40B4-BE49-F238E27FC236}">
                <a16:creationId xmlns:a16="http://schemas.microsoft.com/office/drawing/2014/main" id="{13F3A8C9-ACB7-43DD-86EC-5D72107C0DDD}"/>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4" name="Oval 9">
            <a:extLst>
              <a:ext uri="{FF2B5EF4-FFF2-40B4-BE49-F238E27FC236}">
                <a16:creationId xmlns:a16="http://schemas.microsoft.com/office/drawing/2014/main" id="{FC4F7CD4-C36C-45CE-817A-F90F5E525995}"/>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6" name="Oval 10">
            <a:extLst>
              <a:ext uri="{FF2B5EF4-FFF2-40B4-BE49-F238E27FC236}">
                <a16:creationId xmlns:a16="http://schemas.microsoft.com/office/drawing/2014/main" id="{60D59C1C-6DC0-42A0-9DC6-9780C98EC7E6}"/>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7" name="Oval 11">
            <a:extLst>
              <a:ext uri="{FF2B5EF4-FFF2-40B4-BE49-F238E27FC236}">
                <a16:creationId xmlns:a16="http://schemas.microsoft.com/office/drawing/2014/main" id="{F0A7B603-9179-4C5A-BBE4-894995137F8B}"/>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8" name="Oval 13">
            <a:extLst>
              <a:ext uri="{FF2B5EF4-FFF2-40B4-BE49-F238E27FC236}">
                <a16:creationId xmlns:a16="http://schemas.microsoft.com/office/drawing/2014/main" id="{ADC3268F-F156-426D-ADD9-B621EA18EAD1}"/>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9" name="Oval 14">
            <a:extLst>
              <a:ext uri="{FF2B5EF4-FFF2-40B4-BE49-F238E27FC236}">
                <a16:creationId xmlns:a16="http://schemas.microsoft.com/office/drawing/2014/main" id="{EC9B35A1-3D0D-465C-ADB9-E3CC5AA513DF}"/>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0" name="Oval 15">
            <a:extLst>
              <a:ext uri="{FF2B5EF4-FFF2-40B4-BE49-F238E27FC236}">
                <a16:creationId xmlns:a16="http://schemas.microsoft.com/office/drawing/2014/main" id="{C4827588-C077-463D-AA6A-D6CA232CB2FD}"/>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1" name="Object 24">
                <a:extLst>
                  <a:ext uri="{FF2B5EF4-FFF2-40B4-BE49-F238E27FC236}">
                    <a16:creationId xmlns:a16="http://schemas.microsoft.com/office/drawing/2014/main" id="{B60A93A9-DB73-48C2-85EE-3A4E7DE4A259}"/>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1" name="Object 24">
                <a:extLst>
                  <a:ext uri="{FF2B5EF4-FFF2-40B4-BE49-F238E27FC236}">
                    <a16:creationId xmlns:a16="http://schemas.microsoft.com/office/drawing/2014/main" id="{B60A93A9-DB73-48C2-85EE-3A4E7DE4A259}"/>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3"/>
                <a:stretch>
                  <a:fillRect/>
                </a:stretch>
              </a:blipFill>
              <a:ln>
                <a:noFill/>
              </a:ln>
              <a:effectLst/>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2BEAFD26-485D-4FBA-86A4-A56BEC102E44}"/>
              </a:ext>
            </a:extLst>
          </p:cNvPr>
          <p:cNvCxnSpPr>
            <a:cxnSpLocks/>
            <a:stCxn id="44" idx="6"/>
            <a:endCxn id="4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63E1C25-3253-4BD2-A3EC-62FF71391E1E}"/>
              </a:ext>
            </a:extLst>
          </p:cNvPr>
          <p:cNvCxnSpPr>
            <a:cxnSpLocks/>
            <a:stCxn id="44" idx="6"/>
            <a:endCxn id="4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A530EC9-60D1-4DAA-BF62-6050ECBFD36D}"/>
              </a:ext>
            </a:extLst>
          </p:cNvPr>
          <p:cNvCxnSpPr>
            <a:cxnSpLocks/>
            <a:stCxn id="46" idx="6"/>
            <a:endCxn id="4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2E4AD52-2FEB-40E9-A6FE-0BF034D20D77}"/>
              </a:ext>
            </a:extLst>
          </p:cNvPr>
          <p:cNvCxnSpPr>
            <a:cxnSpLocks/>
            <a:stCxn id="46" idx="6"/>
            <a:endCxn id="4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9C8EFB49-5C12-4601-B4ED-C26641811093}"/>
              </a:ext>
            </a:extLst>
          </p:cNvPr>
          <p:cNvCxnSpPr>
            <a:cxnSpLocks/>
            <a:stCxn id="47" idx="6"/>
            <a:endCxn id="4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5CF1E83-7B24-4D5B-AADC-6E04780C94F3}"/>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54838914-9095-48F3-807F-C0F9BD5AF93C}"/>
              </a:ext>
            </a:extLst>
          </p:cNvPr>
          <p:cNvCxnSpPr>
            <a:cxnSpLocks/>
            <a:stCxn id="48" idx="6"/>
            <a:endCxn id="5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FF62B62-C782-426A-8997-F0BBA238BB69}"/>
              </a:ext>
            </a:extLst>
          </p:cNvPr>
          <p:cNvCxnSpPr>
            <a:cxnSpLocks/>
            <a:stCxn id="49" idx="6"/>
            <a:endCxn id="5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98D6EE3-179A-4B33-A362-C76E63B4F151}"/>
              </a:ext>
            </a:extLst>
          </p:cNvPr>
          <p:cNvCxnSpPr>
            <a:cxnSpLocks/>
            <a:stCxn id="5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88027601-4FE5-470D-AF52-45C2E2209666}"/>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1" name="Object 24">
                <a:extLst>
                  <a:ext uri="{FF2B5EF4-FFF2-40B4-BE49-F238E27FC236}">
                    <a16:creationId xmlns:a16="http://schemas.microsoft.com/office/drawing/2014/main" id="{88027601-4FE5-470D-AF52-45C2E2209666}"/>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A9DA1B8A-7D6C-423B-96E7-ED2BA8639FBA}"/>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2" name="Object 24">
                <a:extLst>
                  <a:ext uri="{FF2B5EF4-FFF2-40B4-BE49-F238E27FC236}">
                    <a16:creationId xmlns:a16="http://schemas.microsoft.com/office/drawing/2014/main" id="{A9DA1B8A-7D6C-423B-96E7-ED2BA8639FBA}"/>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4F6AFA13-5E57-4F50-957C-9E87E0CCB20E}"/>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3" name="Object 24">
                <a:extLst>
                  <a:ext uri="{FF2B5EF4-FFF2-40B4-BE49-F238E27FC236}">
                    <a16:creationId xmlns:a16="http://schemas.microsoft.com/office/drawing/2014/main" id="{4F6AFA13-5E57-4F50-957C-9E87E0CCB20E}"/>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bject 24">
                <a:extLst>
                  <a:ext uri="{FF2B5EF4-FFF2-40B4-BE49-F238E27FC236}">
                    <a16:creationId xmlns:a16="http://schemas.microsoft.com/office/drawing/2014/main" id="{8C8CB745-18A7-4B0D-90BF-D30FE8AFA95C}"/>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64" name="Object 24">
                <a:extLst>
                  <a:ext uri="{FF2B5EF4-FFF2-40B4-BE49-F238E27FC236}">
                    <a16:creationId xmlns:a16="http://schemas.microsoft.com/office/drawing/2014/main" id="{8C8CB745-18A7-4B0D-90BF-D30FE8AFA95C}"/>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bject 24">
                <a:extLst>
                  <a:ext uri="{FF2B5EF4-FFF2-40B4-BE49-F238E27FC236}">
                    <a16:creationId xmlns:a16="http://schemas.microsoft.com/office/drawing/2014/main" id="{0B7D244E-F85B-42A0-928E-1D23D4DCB483}"/>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5" name="Object 24">
                <a:extLst>
                  <a:ext uri="{FF2B5EF4-FFF2-40B4-BE49-F238E27FC236}">
                    <a16:creationId xmlns:a16="http://schemas.microsoft.com/office/drawing/2014/main" id="{0B7D244E-F85B-42A0-928E-1D23D4DCB483}"/>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bject 24">
                <a:extLst>
                  <a:ext uri="{FF2B5EF4-FFF2-40B4-BE49-F238E27FC236}">
                    <a16:creationId xmlns:a16="http://schemas.microsoft.com/office/drawing/2014/main" id="{65764037-4254-4FB8-8A2A-5928D40560F8}"/>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6" name="Object 24">
                <a:extLst>
                  <a:ext uri="{FF2B5EF4-FFF2-40B4-BE49-F238E27FC236}">
                    <a16:creationId xmlns:a16="http://schemas.microsoft.com/office/drawing/2014/main" id="{65764037-4254-4FB8-8A2A-5928D40560F8}"/>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bject 24">
                <a:extLst>
                  <a:ext uri="{FF2B5EF4-FFF2-40B4-BE49-F238E27FC236}">
                    <a16:creationId xmlns:a16="http://schemas.microsoft.com/office/drawing/2014/main" id="{82C0157E-64E5-473A-888E-AF19CBA0B72E}"/>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67" name="Object 24">
                <a:extLst>
                  <a:ext uri="{FF2B5EF4-FFF2-40B4-BE49-F238E27FC236}">
                    <a16:creationId xmlns:a16="http://schemas.microsoft.com/office/drawing/2014/main" id="{82C0157E-64E5-473A-888E-AF19CBA0B72E}"/>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1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bject 24">
                <a:extLst>
                  <a:ext uri="{FF2B5EF4-FFF2-40B4-BE49-F238E27FC236}">
                    <a16:creationId xmlns:a16="http://schemas.microsoft.com/office/drawing/2014/main" id="{F23BB982-C7D3-46DA-96D8-18762BE71DB2}"/>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8" name="Object 24">
                <a:extLst>
                  <a:ext uri="{FF2B5EF4-FFF2-40B4-BE49-F238E27FC236}">
                    <a16:creationId xmlns:a16="http://schemas.microsoft.com/office/drawing/2014/main" id="{F23BB982-C7D3-46DA-96D8-18762BE71DB2}"/>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1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8E31C8DE-B252-4748-A2E3-D1C2D9CB4BBB}"/>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8E31C8DE-B252-4748-A2E3-D1C2D9CB4BBB}"/>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CB5DCA35-FD79-42F1-A167-8A2D90D5A813}"/>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0" name="Object 24">
                <a:extLst>
                  <a:ext uri="{FF2B5EF4-FFF2-40B4-BE49-F238E27FC236}">
                    <a16:creationId xmlns:a16="http://schemas.microsoft.com/office/drawing/2014/main" id="{CB5DCA35-FD79-42F1-A167-8A2D90D5A813}"/>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AutoShape 41">
                <a:extLst>
                  <a:ext uri="{FF2B5EF4-FFF2-40B4-BE49-F238E27FC236}">
                    <a16:creationId xmlns:a16="http://schemas.microsoft.com/office/drawing/2014/main" id="{634C6D0E-F344-49F2-80B5-322B01525D6E}"/>
                  </a:ext>
                </a:extLst>
              </p:cNvPr>
              <p:cNvSpPr>
                <a:spLocks noChangeArrowheads="1"/>
              </p:cNvSpPr>
              <p:nvPr/>
            </p:nvSpPr>
            <p:spPr bwMode="auto">
              <a:xfrm>
                <a:off x="2632158" y="3948281"/>
                <a:ext cx="3448334" cy="400111"/>
              </a:xfrm>
              <a:prstGeom prst="accentBorderCallout2">
                <a:avLst>
                  <a:gd name="adj1" fmla="val 51015"/>
                  <a:gd name="adj2" fmla="val 102130"/>
                  <a:gd name="adj3" fmla="val 32231"/>
                  <a:gd name="adj4" fmla="val 106492"/>
                  <a:gd name="adj5" fmla="val -301644"/>
                  <a:gd name="adj6" fmla="val 119157"/>
                </a:avLst>
              </a:prstGeom>
              <a:solidFill>
                <a:schemeClr val="bg1"/>
              </a:solidFill>
              <a:ln w="19050">
                <a:solidFill>
                  <a:srgbClr val="FF6600"/>
                </a:solidFill>
                <a:round/>
                <a:headEnd/>
                <a:tailEnd/>
              </a:ln>
              <a:effectLst/>
            </p:spPr>
            <p:txBody>
              <a:bodyPr lIns="90000" tIns="46800" rIns="90000" bIns="46800" anchor="ct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𝐸𝑟</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𝑟</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𝑂</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r>
                        <a:rPr lang="zh-CN" altLang="en-US" sz="2200">
                          <a:solidFill>
                            <a:srgbClr val="000000"/>
                          </a:solidFill>
                          <a:latin typeface="Cambria Math" panose="02040503050406030204" pitchFamily="18" charset="0"/>
                        </a:rPr>
                        <m:t>1</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𝑂</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𝑇</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𝑂</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oMath>
                  </m:oMathPara>
                </a14:m>
                <a:endParaRPr lang="zh-CN" altLang="en-US" sz="2200"/>
              </a:p>
            </p:txBody>
          </p:sp>
        </mc:Choice>
        <mc:Fallback xmlns="">
          <p:sp>
            <p:nvSpPr>
              <p:cNvPr id="72" name="AutoShape 41">
                <a:extLst>
                  <a:ext uri="{FF2B5EF4-FFF2-40B4-BE49-F238E27FC236}">
                    <a16:creationId xmlns:a16="http://schemas.microsoft.com/office/drawing/2014/main" id="{634C6D0E-F344-49F2-80B5-322B01525D6E}"/>
                  </a:ext>
                </a:extLst>
              </p:cNvPr>
              <p:cNvSpPr>
                <a:spLocks noRot="1" noChangeAspect="1" noMove="1" noResize="1" noEditPoints="1" noAdjustHandles="1" noChangeArrowheads="1" noChangeShapeType="1" noTextEdit="1"/>
              </p:cNvSpPr>
              <p:nvPr/>
            </p:nvSpPr>
            <p:spPr bwMode="auto">
              <a:xfrm>
                <a:off x="2632158" y="3948281"/>
                <a:ext cx="3448334" cy="400111"/>
              </a:xfrm>
              <a:prstGeom prst="accentBorderCallout2">
                <a:avLst>
                  <a:gd name="adj1" fmla="val 51015"/>
                  <a:gd name="adj2" fmla="val 102130"/>
                  <a:gd name="adj3" fmla="val 32231"/>
                  <a:gd name="adj4" fmla="val 106492"/>
                  <a:gd name="adj5" fmla="val -301644"/>
                  <a:gd name="adj6" fmla="val 119157"/>
                </a:avLst>
              </a:prstGeom>
              <a:blipFill>
                <a:blip r:embed="rId14"/>
                <a:stretch>
                  <a:fillRect b="-4545"/>
                </a:stretch>
              </a:blipFill>
              <a:ln w="19050">
                <a:solidFill>
                  <a:srgbClr val="FF6600"/>
                </a:solid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4">
                <a:extLst>
                  <a:ext uri="{FF2B5EF4-FFF2-40B4-BE49-F238E27FC236}">
                    <a16:creationId xmlns:a16="http://schemas.microsoft.com/office/drawing/2014/main" id="{87FC1C30-4149-44C4-BF6E-3F3CECD9D6C7}"/>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3" name="Object 4">
                <a:extLst>
                  <a:ext uri="{FF2B5EF4-FFF2-40B4-BE49-F238E27FC236}">
                    <a16:creationId xmlns:a16="http://schemas.microsoft.com/office/drawing/2014/main" id="{87FC1C30-4149-44C4-BF6E-3F3CECD9D6C7}"/>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7">
                <a:extLst>
                  <a:ext uri="{FF2B5EF4-FFF2-40B4-BE49-F238E27FC236}">
                    <a16:creationId xmlns:a16="http://schemas.microsoft.com/office/drawing/2014/main" id="{DE045C71-1336-423B-B051-3CE10D5E7EB0}"/>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4" name="Object 7">
                <a:extLst>
                  <a:ext uri="{FF2B5EF4-FFF2-40B4-BE49-F238E27FC236}">
                    <a16:creationId xmlns:a16="http://schemas.microsoft.com/office/drawing/2014/main" id="{DE045C71-1336-423B-B051-3CE10D5E7EB0}"/>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34">
                <a:extLst>
                  <a:ext uri="{FF2B5EF4-FFF2-40B4-BE49-F238E27FC236}">
                    <a16:creationId xmlns:a16="http://schemas.microsoft.com/office/drawing/2014/main" id="{150C7C50-305E-4ED2-ABB0-C5A706F47D74}"/>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75" name="Object 34">
                <a:extLst>
                  <a:ext uri="{FF2B5EF4-FFF2-40B4-BE49-F238E27FC236}">
                    <a16:creationId xmlns:a16="http://schemas.microsoft.com/office/drawing/2014/main" id="{150C7C50-305E-4ED2-ABB0-C5A706F47D74}"/>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1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4">
                <a:extLst>
                  <a:ext uri="{FF2B5EF4-FFF2-40B4-BE49-F238E27FC236}">
                    <a16:creationId xmlns:a16="http://schemas.microsoft.com/office/drawing/2014/main" id="{1E1E3621-9685-4F61-BDC0-5D718AB11D29}"/>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7" name="Object 4">
                <a:extLst>
                  <a:ext uri="{FF2B5EF4-FFF2-40B4-BE49-F238E27FC236}">
                    <a16:creationId xmlns:a16="http://schemas.microsoft.com/office/drawing/2014/main" id="{1E1E3621-9685-4F61-BDC0-5D718AB11D29}"/>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18"/>
                <a:stretch>
                  <a:fillRect/>
                </a:stretch>
              </a:blipFill>
              <a:ln>
                <a:noFill/>
              </a:ln>
              <a:effectLst/>
            </p:spPr>
            <p:txBody>
              <a:bodyPr/>
              <a:lstStyle/>
              <a:p>
                <a:r>
                  <a:rPr lang="zh-CN" altLang="en-US">
                    <a:noFill/>
                  </a:rPr>
                  <a:t> </a:t>
                </a:r>
              </a:p>
            </p:txBody>
          </p:sp>
        </mc:Fallback>
      </mc:AlternateContent>
      <p:sp>
        <p:nvSpPr>
          <p:cNvPr id="36" name="AutoShape 41">
            <a:extLst>
              <a:ext uri="{FF2B5EF4-FFF2-40B4-BE49-F238E27FC236}">
                <a16:creationId xmlns:a16="http://schemas.microsoft.com/office/drawing/2014/main" id="{89A2C9D0-93FF-4CD1-BD86-E256BD193B8B}"/>
              </a:ext>
            </a:extLst>
          </p:cNvPr>
          <p:cNvSpPr>
            <a:spLocks noChangeArrowheads="1"/>
          </p:cNvSpPr>
          <p:nvPr/>
        </p:nvSpPr>
        <p:spPr bwMode="auto">
          <a:xfrm>
            <a:off x="7884368" y="2808532"/>
            <a:ext cx="853725" cy="400111"/>
          </a:xfrm>
          <a:prstGeom prst="accentBorderCallout2">
            <a:avLst>
              <a:gd name="adj1" fmla="val 45637"/>
              <a:gd name="adj2" fmla="val -11114"/>
              <a:gd name="adj3" fmla="val 42985"/>
              <a:gd name="adj4" fmla="val -31085"/>
              <a:gd name="adj5" fmla="val -78484"/>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0.474</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7" name="图片 36">
            <a:extLst>
              <a:ext uri="{FF2B5EF4-FFF2-40B4-BE49-F238E27FC236}">
                <a16:creationId xmlns:a16="http://schemas.microsoft.com/office/drawing/2014/main" id="{A0774CDF-4825-4CE1-AC7F-4BB37D2C759F}"/>
              </a:ext>
            </a:extLst>
          </p:cNvPr>
          <p:cNvPicPr>
            <a:picLocks noChangeAspect="1"/>
          </p:cNvPicPr>
          <p:nvPr/>
        </p:nvPicPr>
        <p:blipFill>
          <a:blip r:embed="rId19"/>
          <a:stretch>
            <a:fillRect/>
          </a:stretch>
        </p:blipFill>
        <p:spPr>
          <a:xfrm>
            <a:off x="574497" y="4354010"/>
            <a:ext cx="4595540" cy="2085184"/>
          </a:xfrm>
          <a:prstGeom prst="rect">
            <a:avLst/>
          </a:prstGeom>
        </p:spPr>
      </p:pic>
    </p:spTree>
    <p:extLst>
      <p:ext uri="{BB962C8B-B14F-4D97-AF65-F5344CB8AC3E}">
        <p14:creationId xmlns:p14="http://schemas.microsoft.com/office/powerpoint/2010/main" val="70041660"/>
      </p:ext>
    </p:extLst>
  </p:cSld>
  <p:clrMapOvr>
    <a:masterClrMapping/>
  </p:clrMapOvr>
  <p:transition spd="med">
    <p:split orient="vert"/>
  </p:transition>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righ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9">
            <a:extLst>
              <a:ext uri="{FF2B5EF4-FFF2-40B4-BE49-F238E27FC236}">
                <a16:creationId xmlns:a16="http://schemas.microsoft.com/office/drawing/2014/main" id="{34593265-00DA-4A2F-B39E-C3920DAABF54}"/>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4" name="Oval 10">
            <a:extLst>
              <a:ext uri="{FF2B5EF4-FFF2-40B4-BE49-F238E27FC236}">
                <a16:creationId xmlns:a16="http://schemas.microsoft.com/office/drawing/2014/main" id="{7332C0A2-B42B-43C6-BD0F-E8B6C33CAC7E}"/>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5" name="Oval 11">
            <a:extLst>
              <a:ext uri="{FF2B5EF4-FFF2-40B4-BE49-F238E27FC236}">
                <a16:creationId xmlns:a16="http://schemas.microsoft.com/office/drawing/2014/main" id="{BCCF43D5-15B4-4F60-B2B5-BCB7944ECFB6}"/>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6" name="Oval 13">
            <a:extLst>
              <a:ext uri="{FF2B5EF4-FFF2-40B4-BE49-F238E27FC236}">
                <a16:creationId xmlns:a16="http://schemas.microsoft.com/office/drawing/2014/main" id="{ADDB89D6-856E-4AFC-881F-E38DAB6FF392}"/>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7" name="Oval 14">
            <a:extLst>
              <a:ext uri="{FF2B5EF4-FFF2-40B4-BE49-F238E27FC236}">
                <a16:creationId xmlns:a16="http://schemas.microsoft.com/office/drawing/2014/main" id="{6738C8CE-FF60-469C-9BCE-F1F5F79F7E7C}"/>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8" name="Oval 15">
            <a:extLst>
              <a:ext uri="{FF2B5EF4-FFF2-40B4-BE49-F238E27FC236}">
                <a16:creationId xmlns:a16="http://schemas.microsoft.com/office/drawing/2014/main" id="{69A00239-2A8E-4E14-96E0-AADE7AC147AE}"/>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9" name="Object 24">
                <a:extLst>
                  <a:ext uri="{FF2B5EF4-FFF2-40B4-BE49-F238E27FC236}">
                    <a16:creationId xmlns:a16="http://schemas.microsoft.com/office/drawing/2014/main" id="{E3630619-4CB7-490F-91E8-7E86F9E53C3D}"/>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9" name="Object 24">
                <a:extLst>
                  <a:ext uri="{FF2B5EF4-FFF2-40B4-BE49-F238E27FC236}">
                    <a16:creationId xmlns:a16="http://schemas.microsoft.com/office/drawing/2014/main" id="{E3630619-4CB7-490F-91E8-7E86F9E53C3D}"/>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B8F1CDE2-321F-42CE-A61D-B3FDD48BA5F9}"/>
              </a:ext>
            </a:extLst>
          </p:cNvPr>
          <p:cNvCxnSpPr>
            <a:cxnSpLocks/>
            <a:stCxn id="53" idx="6"/>
            <a:endCxn id="57"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65F2D9D-1ABD-4FC8-B672-A4C4861D3559}"/>
              </a:ext>
            </a:extLst>
          </p:cNvPr>
          <p:cNvCxnSpPr>
            <a:cxnSpLocks/>
            <a:stCxn id="53" idx="6"/>
            <a:endCxn id="56"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6B0FF43-346F-49B4-A6F0-B4488D7EF5AE}"/>
              </a:ext>
            </a:extLst>
          </p:cNvPr>
          <p:cNvCxnSpPr>
            <a:cxnSpLocks/>
            <a:stCxn id="54" idx="6"/>
            <a:endCxn id="57"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21A64E0-4225-4B4F-835D-C36596B2950B}"/>
              </a:ext>
            </a:extLst>
          </p:cNvPr>
          <p:cNvCxnSpPr>
            <a:cxnSpLocks/>
            <a:stCxn id="54" idx="6"/>
            <a:endCxn id="56"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53101205-FFFF-4C8C-B19B-29A867AF5CB8}"/>
              </a:ext>
            </a:extLst>
          </p:cNvPr>
          <p:cNvCxnSpPr>
            <a:cxnSpLocks/>
            <a:stCxn id="55" idx="6"/>
            <a:endCxn id="57"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9EE0147D-1FB1-4E1C-8A4B-4A69D6116EC5}"/>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97C4B1B-73FE-440E-B34A-23E4EAF580AB}"/>
              </a:ext>
            </a:extLst>
          </p:cNvPr>
          <p:cNvCxnSpPr>
            <a:cxnSpLocks/>
            <a:stCxn id="56" idx="6"/>
            <a:endCxn id="58"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AC095E1-6DD7-49E4-B7C1-E9168979C330}"/>
              </a:ext>
            </a:extLst>
          </p:cNvPr>
          <p:cNvCxnSpPr>
            <a:cxnSpLocks/>
            <a:stCxn id="57" idx="6"/>
            <a:endCxn id="58"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A67DB10-2A4C-4573-9283-740E53C966EC}"/>
              </a:ext>
            </a:extLst>
          </p:cNvPr>
          <p:cNvCxnSpPr>
            <a:cxnSpLocks/>
            <a:stCxn id="58"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D13DD052-55BA-478D-AAFF-9E413AE17A65}"/>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D13DD052-55BA-478D-AAFF-9E413AE17A65}"/>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3E05CFA5-7A42-4C6F-AA5B-7A934E68148B}"/>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0" name="Object 24">
                <a:extLst>
                  <a:ext uri="{FF2B5EF4-FFF2-40B4-BE49-F238E27FC236}">
                    <a16:creationId xmlns:a16="http://schemas.microsoft.com/office/drawing/2014/main" id="{3E05CFA5-7A42-4C6F-AA5B-7A934E68148B}"/>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F0C3226E-09B8-430E-82B1-A04BBB2C0136}"/>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1" name="Object 24">
                <a:extLst>
                  <a:ext uri="{FF2B5EF4-FFF2-40B4-BE49-F238E27FC236}">
                    <a16:creationId xmlns:a16="http://schemas.microsoft.com/office/drawing/2014/main" id="{F0C3226E-09B8-430E-82B1-A04BBB2C0136}"/>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59A296ED-B331-4ECB-A26C-9A02F58D139F}"/>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59A296ED-B331-4ECB-A26C-9A02F58D139F}"/>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E202C3AA-3B7A-40F5-9E48-2AD401CDE389}"/>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3" name="Object 24">
                <a:extLst>
                  <a:ext uri="{FF2B5EF4-FFF2-40B4-BE49-F238E27FC236}">
                    <a16:creationId xmlns:a16="http://schemas.microsoft.com/office/drawing/2014/main" id="{E202C3AA-3B7A-40F5-9E48-2AD401CDE389}"/>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AC85A5E1-A399-403C-8E6B-30FE510D34D5}"/>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AC85A5E1-A399-403C-8E6B-30FE510D34D5}"/>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34CF01F9-C8EE-489E-B49B-E70CD43A1199}"/>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75" name="Object 24">
                <a:extLst>
                  <a:ext uri="{FF2B5EF4-FFF2-40B4-BE49-F238E27FC236}">
                    <a16:creationId xmlns:a16="http://schemas.microsoft.com/office/drawing/2014/main" id="{34CF01F9-C8EE-489E-B49B-E70CD43A1199}"/>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2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E7189251-8650-43C9-806C-4D2857CD064F}"/>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6" name="Object 24">
                <a:extLst>
                  <a:ext uri="{FF2B5EF4-FFF2-40B4-BE49-F238E27FC236}">
                    <a16:creationId xmlns:a16="http://schemas.microsoft.com/office/drawing/2014/main" id="{E7189251-8650-43C9-806C-4D2857CD064F}"/>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8969DD24-5714-4641-9054-5596C171D568}"/>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7" name="Object 24">
                <a:extLst>
                  <a:ext uri="{FF2B5EF4-FFF2-40B4-BE49-F238E27FC236}">
                    <a16:creationId xmlns:a16="http://schemas.microsoft.com/office/drawing/2014/main" id="{8969DD24-5714-4641-9054-5596C171D568}"/>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57DE14D8-5FF9-4A4E-870B-97BB63CF7E89}"/>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8" name="Object 24">
                <a:extLst>
                  <a:ext uri="{FF2B5EF4-FFF2-40B4-BE49-F238E27FC236}">
                    <a16:creationId xmlns:a16="http://schemas.microsoft.com/office/drawing/2014/main" id="{57DE14D8-5FF9-4A4E-870B-97BB63CF7E89}"/>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AutoShape 41">
                <a:extLst>
                  <a:ext uri="{FF2B5EF4-FFF2-40B4-BE49-F238E27FC236}">
                    <a16:creationId xmlns:a16="http://schemas.microsoft.com/office/drawing/2014/main" id="{1B992D53-AF95-4D73-AF52-2FCDE1F848F8}"/>
                  </a:ext>
                </a:extLst>
              </p:cNvPr>
              <p:cNvSpPr>
                <a:spLocks noChangeArrowheads="1"/>
              </p:cNvSpPr>
              <p:nvPr/>
            </p:nvSpPr>
            <p:spPr bwMode="auto">
              <a:xfrm>
                <a:off x="2632158" y="3948281"/>
                <a:ext cx="4460122" cy="735843"/>
              </a:xfrm>
              <a:prstGeom prst="accentBorderCallout2">
                <a:avLst>
                  <a:gd name="adj1" fmla="val 51015"/>
                  <a:gd name="adj2" fmla="val 102130"/>
                  <a:gd name="adj3" fmla="val 32231"/>
                  <a:gd name="adj4" fmla="val 106492"/>
                  <a:gd name="adj5" fmla="val -170069"/>
                  <a:gd name="adj6" fmla="val 101791"/>
                </a:avLst>
              </a:prstGeom>
              <a:solidFill>
                <a:schemeClr val="bg1"/>
              </a:solidFill>
              <a:ln w="19050">
                <a:solidFill>
                  <a:srgbClr val="FF6600"/>
                </a:solidFill>
                <a:round/>
                <a:headEnd/>
                <a:tailEnd/>
              </a:ln>
              <a:effectLst/>
            </p:spPr>
            <p:txBody>
              <a:bodyPr lIns="90000" tIns="46800" rIns="90000" bIns="46800" anchor="ctr"/>
              <a:lstStyle/>
              <a:p>
                <a:pPr/>
                <a14:m>
                  <m:oMathPara xmlns:m="http://schemas.openxmlformats.org/officeDocument/2006/math">
                    <m:oMathParaPr>
                      <m:jc m:val="left"/>
                    </m:oMathParaPr>
                    <m:oMath xmlns:m="http://schemas.openxmlformats.org/officeDocument/2006/math">
                      <m:r>
                        <a:rPr lang="en-US" altLang="zh-CN" sz="2200" i="1">
                          <a:solidFill>
                            <a:srgbClr val="000000"/>
                          </a:solidFill>
                          <a:latin typeface="Cambria Math" panose="02040503050406030204" pitchFamily="18" charset="0"/>
                        </a:rPr>
                        <m:t>0.474(1−0.474)(1−0.474)=</m:t>
                      </m:r>
                      <m:r>
                        <a:rPr lang="en-US" altLang="zh-CN" sz="2200" i="1">
                          <a:solidFill>
                            <a:srgbClr val="000000"/>
                          </a:solidFill>
                          <a:latin typeface="Cambria Math" panose="02040503050406030204" pitchFamily="18" charset="0"/>
                        </a:rPr>
                        <m:t>𝐸𝑟𝑟</m:t>
                      </m:r>
                      <m:r>
                        <a:rPr lang="en-US" altLang="zh-CN" sz="2200" i="1">
                          <a:solidFill>
                            <a:srgbClr val="000000"/>
                          </a:solidFill>
                          <a:latin typeface="Cambria Math" panose="02040503050406030204" pitchFamily="18" charset="0"/>
                        </a:rPr>
                        <m:t> = </m:t>
                      </m:r>
                    </m:oMath>
                  </m:oMathPara>
                </a14:m>
                <a:endParaRPr/>
              </a:p>
              <a:p>
                <a:endParaRPr/>
              </a:p>
            </p:txBody>
          </p:sp>
        </mc:Choice>
        <mc:Fallback xmlns="">
          <p:sp>
            <p:nvSpPr>
              <p:cNvPr id="79" name="AutoShape 41">
                <a:extLst>
                  <a:ext uri="{FF2B5EF4-FFF2-40B4-BE49-F238E27FC236}">
                    <a16:creationId xmlns:a16="http://schemas.microsoft.com/office/drawing/2014/main" id="{1B992D53-AF95-4D73-AF52-2FCDE1F848F8}"/>
                  </a:ext>
                </a:extLst>
              </p:cNvPr>
              <p:cNvSpPr>
                <a:spLocks noRot="1" noChangeAspect="1" noMove="1" noResize="1" noEditPoints="1" noAdjustHandles="1" noChangeArrowheads="1" noChangeShapeType="1" noTextEdit="1"/>
              </p:cNvSpPr>
              <p:nvPr/>
            </p:nvSpPr>
            <p:spPr bwMode="auto">
              <a:xfrm>
                <a:off x="2632158" y="3948281"/>
                <a:ext cx="4460122" cy="735843"/>
              </a:xfrm>
              <a:prstGeom prst="accentBorderCallout2">
                <a:avLst>
                  <a:gd name="adj1" fmla="val 51015"/>
                  <a:gd name="adj2" fmla="val 102130"/>
                  <a:gd name="adj3" fmla="val 32231"/>
                  <a:gd name="adj4" fmla="val 106492"/>
                  <a:gd name="adj5" fmla="val -170069"/>
                  <a:gd name="adj6" fmla="val 101791"/>
                </a:avLst>
              </a:prstGeom>
              <a:blipFill>
                <a:blip r:embed="rId24"/>
                <a:stretch>
                  <a:fillRect b="-6442"/>
                </a:stretch>
              </a:blipFill>
              <a:ln w="19050">
                <a:solidFill>
                  <a:srgbClr val="FF6600"/>
                </a:solid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bject 4">
                <a:extLst>
                  <a:ext uri="{FF2B5EF4-FFF2-40B4-BE49-F238E27FC236}">
                    <a16:creationId xmlns:a16="http://schemas.microsoft.com/office/drawing/2014/main" id="{652AE621-AECC-4E31-80DE-CC8019278CF8}"/>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0" name="Object 4">
                <a:extLst>
                  <a:ext uri="{FF2B5EF4-FFF2-40B4-BE49-F238E27FC236}">
                    <a16:creationId xmlns:a16="http://schemas.microsoft.com/office/drawing/2014/main" id="{652AE621-AECC-4E31-80DE-CC8019278CF8}"/>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bject 7">
                <a:extLst>
                  <a:ext uri="{FF2B5EF4-FFF2-40B4-BE49-F238E27FC236}">
                    <a16:creationId xmlns:a16="http://schemas.microsoft.com/office/drawing/2014/main" id="{7AEE63BD-863B-4D46-8416-B23E1075DF1B}"/>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1" name="Object 7">
                <a:extLst>
                  <a:ext uri="{FF2B5EF4-FFF2-40B4-BE49-F238E27FC236}">
                    <a16:creationId xmlns:a16="http://schemas.microsoft.com/office/drawing/2014/main" id="{7AEE63BD-863B-4D46-8416-B23E1075DF1B}"/>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2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bject 34">
                <a:extLst>
                  <a:ext uri="{FF2B5EF4-FFF2-40B4-BE49-F238E27FC236}">
                    <a16:creationId xmlns:a16="http://schemas.microsoft.com/office/drawing/2014/main" id="{15ABF13B-162F-4201-A791-33902146F5AE}"/>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2" name="Object 34">
                <a:extLst>
                  <a:ext uri="{FF2B5EF4-FFF2-40B4-BE49-F238E27FC236}">
                    <a16:creationId xmlns:a16="http://schemas.microsoft.com/office/drawing/2014/main" id="{15ABF13B-162F-4201-A791-33902146F5AE}"/>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2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Object 4">
                <a:extLst>
                  <a:ext uri="{FF2B5EF4-FFF2-40B4-BE49-F238E27FC236}">
                    <a16:creationId xmlns:a16="http://schemas.microsoft.com/office/drawing/2014/main" id="{427372DA-F9AC-49A5-9338-AB976491D84D}"/>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3" name="Object 4">
                <a:extLst>
                  <a:ext uri="{FF2B5EF4-FFF2-40B4-BE49-F238E27FC236}">
                    <a16:creationId xmlns:a16="http://schemas.microsoft.com/office/drawing/2014/main" id="{427372DA-F9AC-49A5-9338-AB976491D84D}"/>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28"/>
                <a:stretch>
                  <a:fillRect/>
                </a:stretch>
              </a:blipFill>
              <a:ln>
                <a:noFill/>
              </a:ln>
              <a:effectLst/>
            </p:spPr>
            <p:txBody>
              <a:bodyPr/>
              <a:lstStyle/>
              <a:p>
                <a:r>
                  <a:rPr lang="zh-CN" altLang="en-US">
                    <a:noFill/>
                  </a:rPr>
                  <a:t> </a:t>
                </a:r>
              </a:p>
            </p:txBody>
          </p:sp>
        </mc:Fallback>
      </mc:AlternateContent>
      <p:sp>
        <p:nvSpPr>
          <p:cNvPr id="84" name="AutoShape 41">
            <a:extLst>
              <a:ext uri="{FF2B5EF4-FFF2-40B4-BE49-F238E27FC236}">
                <a16:creationId xmlns:a16="http://schemas.microsoft.com/office/drawing/2014/main" id="{F1A47E59-9C8A-4533-8FC1-B139BCE9D35C}"/>
              </a:ext>
            </a:extLst>
          </p:cNvPr>
          <p:cNvSpPr>
            <a:spLocks noChangeArrowheads="1"/>
          </p:cNvSpPr>
          <p:nvPr/>
        </p:nvSpPr>
        <p:spPr bwMode="auto">
          <a:xfrm>
            <a:off x="7884368" y="2808532"/>
            <a:ext cx="853725" cy="400111"/>
          </a:xfrm>
          <a:prstGeom prst="accentBorderCallout2">
            <a:avLst>
              <a:gd name="adj1" fmla="val 45637"/>
              <a:gd name="adj2" fmla="val -11114"/>
              <a:gd name="adj3" fmla="val 42985"/>
              <a:gd name="adj4" fmla="val -31085"/>
              <a:gd name="adj5" fmla="val -78484"/>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0.474</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5" name="图片 84">
            <a:extLst>
              <a:ext uri="{FF2B5EF4-FFF2-40B4-BE49-F238E27FC236}">
                <a16:creationId xmlns:a16="http://schemas.microsoft.com/office/drawing/2014/main" id="{0354A394-357C-4128-8485-C5488DC1F885}"/>
              </a:ext>
            </a:extLst>
          </p:cNvPr>
          <p:cNvPicPr>
            <a:picLocks noChangeAspect="1"/>
          </p:cNvPicPr>
          <p:nvPr/>
        </p:nvPicPr>
        <p:blipFill>
          <a:blip r:embed="rId29"/>
          <a:stretch>
            <a:fillRect/>
          </a:stretch>
        </p:blipFill>
        <p:spPr>
          <a:xfrm>
            <a:off x="574497" y="4354010"/>
            <a:ext cx="4595540" cy="2085184"/>
          </a:xfrm>
          <a:prstGeom prst="rect">
            <a:avLst/>
          </a:prstGeom>
        </p:spPr>
      </p:pic>
      <p:sp>
        <p:nvSpPr>
          <p:cNvPr id="86" name="圆角矩形 3">
            <a:extLst>
              <a:ext uri="{FF2B5EF4-FFF2-40B4-BE49-F238E27FC236}">
                <a16:creationId xmlns:a16="http://schemas.microsoft.com/office/drawing/2014/main" id="{28AB6F77-E0BC-4C61-BCF3-7AAE85E76620}"/>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87" name="矩形 86">
            <a:extLst>
              <a:ext uri="{FF2B5EF4-FFF2-40B4-BE49-F238E27FC236}">
                <a16:creationId xmlns:a16="http://schemas.microsoft.com/office/drawing/2014/main" id="{91D8EE86-7EEF-48B5-8049-8589E60E212A}"/>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88" name="TextBox 2">
            <a:extLst>
              <a:ext uri="{FF2B5EF4-FFF2-40B4-BE49-F238E27FC236}">
                <a16:creationId xmlns:a16="http://schemas.microsoft.com/office/drawing/2014/main" id="{68CE191C-03F8-4B70-AB52-9EBE071D8CB8}"/>
              </a:ext>
            </a:extLst>
          </p:cNvPr>
          <p:cNvSpPr txBox="1">
            <a:spLocks noChangeArrowheads="1"/>
          </p:cNvSpPr>
          <p:nvPr>
            <p:custDataLst>
              <p:tags r:id="rId4"/>
            </p:custDataLst>
          </p:nvPr>
        </p:nvSpPr>
        <p:spPr bwMode="auto">
          <a:xfrm>
            <a:off x="5891197" y="4225983"/>
            <a:ext cx="1347306"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52264" name="组合 8">
            <a:extLst>
              <a:ext uri="{FF2B5EF4-FFF2-40B4-BE49-F238E27FC236}">
                <a16:creationId xmlns:a16="http://schemas.microsoft.com/office/drawing/2014/main" id="{5CBFAEB1-A330-46A9-9125-48344EF4FDEC}"/>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C96BB3CB-221B-4258-88D9-A08F8AEA4C18}"/>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59E40312-8D1C-4ECB-911B-4F1A5887DC16}"/>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268" name="TypeText">
              <a:extLst>
                <a:ext uri="{FF2B5EF4-FFF2-40B4-BE49-F238E27FC236}">
                  <a16:creationId xmlns:a16="http://schemas.microsoft.com/office/drawing/2014/main" id="{A6717CFD-4037-481A-80E0-049C41582C33}"/>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52269" name="TipText">
              <a:extLst>
                <a:ext uri="{FF2B5EF4-FFF2-40B4-BE49-F238E27FC236}">
                  <a16:creationId xmlns:a16="http://schemas.microsoft.com/office/drawing/2014/main" id="{FA52C3BC-A5BD-40A8-BA6B-6083F3EF16C3}"/>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2265" name="图片 1">
            <a:extLst>
              <a:ext uri="{FF2B5EF4-FFF2-40B4-BE49-F238E27FC236}">
                <a16:creationId xmlns:a16="http://schemas.microsoft.com/office/drawing/2014/main" id="{04B954F4-A5B0-4D66-914F-5B9B1350931B}"/>
              </a:ext>
            </a:extLst>
          </p:cNvPr>
          <p:cNvPicPr>
            <a:picLocks/>
          </p:cNvPicPr>
          <p:nvPr>
            <p:custDataLst>
              <p:tags r:id="rId6"/>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Box 13">
            <a:extLst>
              <a:ext uri="{FF2B5EF4-FFF2-40B4-BE49-F238E27FC236}">
                <a16:creationId xmlns:a16="http://schemas.microsoft.com/office/drawing/2014/main" id="{1C12B5AA-81B5-4BE1-B11D-BE3877AA6A72}"/>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80" name="Oval 9">
            <a:extLst>
              <a:ext uri="{FF2B5EF4-FFF2-40B4-BE49-F238E27FC236}">
                <a16:creationId xmlns:a16="http://schemas.microsoft.com/office/drawing/2014/main" id="{2EE00350-980F-45AA-AA67-F56795C17285}"/>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81" name="Oval 10">
            <a:extLst>
              <a:ext uri="{FF2B5EF4-FFF2-40B4-BE49-F238E27FC236}">
                <a16:creationId xmlns:a16="http://schemas.microsoft.com/office/drawing/2014/main" id="{297D8990-85D5-4691-98F1-1F11466E8050}"/>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82" name="Oval 11">
            <a:extLst>
              <a:ext uri="{FF2B5EF4-FFF2-40B4-BE49-F238E27FC236}">
                <a16:creationId xmlns:a16="http://schemas.microsoft.com/office/drawing/2014/main" id="{BE1397D0-D0E7-40F0-8A54-543B3D28196F}"/>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83" name="Oval 13">
            <a:extLst>
              <a:ext uri="{FF2B5EF4-FFF2-40B4-BE49-F238E27FC236}">
                <a16:creationId xmlns:a16="http://schemas.microsoft.com/office/drawing/2014/main" id="{249E0195-F72D-4C3C-8D7D-AE1A9B3B9609}"/>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84" name="Oval 14">
            <a:extLst>
              <a:ext uri="{FF2B5EF4-FFF2-40B4-BE49-F238E27FC236}">
                <a16:creationId xmlns:a16="http://schemas.microsoft.com/office/drawing/2014/main" id="{DE2D72E0-D832-4CAE-86C4-DFAFF4A1AB13}"/>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85" name="Oval 15">
            <a:extLst>
              <a:ext uri="{FF2B5EF4-FFF2-40B4-BE49-F238E27FC236}">
                <a16:creationId xmlns:a16="http://schemas.microsoft.com/office/drawing/2014/main" id="{BED7F4FC-6173-479F-90BD-D9EF78089A09}"/>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86" name="Object 24">
                <a:extLst>
                  <a:ext uri="{FF2B5EF4-FFF2-40B4-BE49-F238E27FC236}">
                    <a16:creationId xmlns:a16="http://schemas.microsoft.com/office/drawing/2014/main" id="{F8B040D1-6FEF-4712-8FFF-69D7B1FE0A17}"/>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86" name="Object 24">
                <a:extLst>
                  <a:ext uri="{FF2B5EF4-FFF2-40B4-BE49-F238E27FC236}">
                    <a16:creationId xmlns:a16="http://schemas.microsoft.com/office/drawing/2014/main" id="{F8B040D1-6FEF-4712-8FFF-69D7B1FE0A17}"/>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3"/>
                <a:stretch>
                  <a:fillRect/>
                </a:stretch>
              </a:blipFill>
              <a:ln>
                <a:noFill/>
              </a:ln>
              <a:effectLst/>
            </p:spPr>
            <p:txBody>
              <a:bodyPr/>
              <a:lstStyle/>
              <a:p>
                <a:r>
                  <a:rPr lang="zh-CN" altLang="en-US">
                    <a:noFill/>
                  </a:rPr>
                  <a:t> </a:t>
                </a:r>
              </a:p>
            </p:txBody>
          </p:sp>
        </mc:Fallback>
      </mc:AlternateContent>
      <p:cxnSp>
        <p:nvCxnSpPr>
          <p:cNvPr id="87" name="直接箭头连接符 86">
            <a:extLst>
              <a:ext uri="{FF2B5EF4-FFF2-40B4-BE49-F238E27FC236}">
                <a16:creationId xmlns:a16="http://schemas.microsoft.com/office/drawing/2014/main" id="{8EB576E0-4477-4CCC-BE1D-0E1DD8DF47CD}"/>
              </a:ext>
            </a:extLst>
          </p:cNvPr>
          <p:cNvCxnSpPr>
            <a:cxnSpLocks/>
            <a:stCxn id="80" idx="6"/>
            <a:endCxn id="84"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5C2654F-EF36-428D-856E-FD44486951EA}"/>
              </a:ext>
            </a:extLst>
          </p:cNvPr>
          <p:cNvCxnSpPr>
            <a:cxnSpLocks/>
            <a:stCxn id="80" idx="6"/>
            <a:endCxn id="83"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64C6885-8AF2-4EFD-9026-674A5F0362D6}"/>
              </a:ext>
            </a:extLst>
          </p:cNvPr>
          <p:cNvCxnSpPr>
            <a:cxnSpLocks/>
            <a:stCxn id="81" idx="6"/>
            <a:endCxn id="84"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C1A7884-0D9B-4494-8865-C7EF62FA641F}"/>
              </a:ext>
            </a:extLst>
          </p:cNvPr>
          <p:cNvCxnSpPr>
            <a:cxnSpLocks/>
            <a:stCxn id="81" idx="6"/>
            <a:endCxn id="83"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0108FE0D-5335-4A3B-9504-A1E72D49E6F4}"/>
              </a:ext>
            </a:extLst>
          </p:cNvPr>
          <p:cNvCxnSpPr>
            <a:cxnSpLocks/>
            <a:stCxn id="82" idx="6"/>
            <a:endCxn id="84"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6E4385F5-EB58-4149-A7DA-7EE6AB3AC7DA}"/>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26CADFDF-99A7-4A84-B5DA-BE13A5059A39}"/>
              </a:ext>
            </a:extLst>
          </p:cNvPr>
          <p:cNvCxnSpPr>
            <a:cxnSpLocks/>
            <a:stCxn id="83" idx="6"/>
            <a:endCxn id="85"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7907DD08-741B-4051-B86C-B4EF58365196}"/>
              </a:ext>
            </a:extLst>
          </p:cNvPr>
          <p:cNvCxnSpPr>
            <a:cxnSpLocks/>
            <a:stCxn id="84" idx="6"/>
            <a:endCxn id="85"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6A24FE28-9CAA-40FB-B997-51736EB49CA2}"/>
              </a:ext>
            </a:extLst>
          </p:cNvPr>
          <p:cNvCxnSpPr>
            <a:cxnSpLocks/>
            <a:stCxn id="85"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Object 24">
                <a:extLst>
                  <a:ext uri="{FF2B5EF4-FFF2-40B4-BE49-F238E27FC236}">
                    <a16:creationId xmlns:a16="http://schemas.microsoft.com/office/drawing/2014/main" id="{B16A0E4F-A00B-48CF-8BFF-1459AACE7838}"/>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96" name="Object 24">
                <a:extLst>
                  <a:ext uri="{FF2B5EF4-FFF2-40B4-BE49-F238E27FC236}">
                    <a16:creationId xmlns:a16="http://schemas.microsoft.com/office/drawing/2014/main" id="{B16A0E4F-A00B-48CF-8BFF-1459AACE7838}"/>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Object 24">
                <a:extLst>
                  <a:ext uri="{FF2B5EF4-FFF2-40B4-BE49-F238E27FC236}">
                    <a16:creationId xmlns:a16="http://schemas.microsoft.com/office/drawing/2014/main" id="{BED26ADB-D4B1-46DC-81D6-E628BBB4BEEE}"/>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97" name="Object 24">
                <a:extLst>
                  <a:ext uri="{FF2B5EF4-FFF2-40B4-BE49-F238E27FC236}">
                    <a16:creationId xmlns:a16="http://schemas.microsoft.com/office/drawing/2014/main" id="{BED26ADB-D4B1-46DC-81D6-E628BBB4BEEE}"/>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Object 24">
                <a:extLst>
                  <a:ext uri="{FF2B5EF4-FFF2-40B4-BE49-F238E27FC236}">
                    <a16:creationId xmlns:a16="http://schemas.microsoft.com/office/drawing/2014/main" id="{650D9520-6584-4FA3-8D3B-6F8F91CCA6BA}"/>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98" name="Object 24">
                <a:extLst>
                  <a:ext uri="{FF2B5EF4-FFF2-40B4-BE49-F238E27FC236}">
                    <a16:creationId xmlns:a16="http://schemas.microsoft.com/office/drawing/2014/main" id="{650D9520-6584-4FA3-8D3B-6F8F91CCA6BA}"/>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Object 24">
                <a:extLst>
                  <a:ext uri="{FF2B5EF4-FFF2-40B4-BE49-F238E27FC236}">
                    <a16:creationId xmlns:a16="http://schemas.microsoft.com/office/drawing/2014/main" id="{38352F9E-6859-4707-8BCB-72358A7CC25B}"/>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99" name="Object 24">
                <a:extLst>
                  <a:ext uri="{FF2B5EF4-FFF2-40B4-BE49-F238E27FC236}">
                    <a16:creationId xmlns:a16="http://schemas.microsoft.com/office/drawing/2014/main" id="{38352F9E-6859-4707-8BCB-72358A7CC25B}"/>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Object 24">
                <a:extLst>
                  <a:ext uri="{FF2B5EF4-FFF2-40B4-BE49-F238E27FC236}">
                    <a16:creationId xmlns:a16="http://schemas.microsoft.com/office/drawing/2014/main" id="{7534AAAB-CE68-4AF1-B046-6D46F6D5E1D2}"/>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100" name="Object 24">
                <a:extLst>
                  <a:ext uri="{FF2B5EF4-FFF2-40B4-BE49-F238E27FC236}">
                    <a16:creationId xmlns:a16="http://schemas.microsoft.com/office/drawing/2014/main" id="{7534AAAB-CE68-4AF1-B046-6D46F6D5E1D2}"/>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Object 24">
                <a:extLst>
                  <a:ext uri="{FF2B5EF4-FFF2-40B4-BE49-F238E27FC236}">
                    <a16:creationId xmlns:a16="http://schemas.microsoft.com/office/drawing/2014/main" id="{4483397B-38E5-4737-8F40-DEF4C448FD1E}"/>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101" name="Object 24">
                <a:extLst>
                  <a:ext uri="{FF2B5EF4-FFF2-40B4-BE49-F238E27FC236}">
                    <a16:creationId xmlns:a16="http://schemas.microsoft.com/office/drawing/2014/main" id="{4483397B-38E5-4737-8F40-DEF4C448FD1E}"/>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Object 24">
                <a:extLst>
                  <a:ext uri="{FF2B5EF4-FFF2-40B4-BE49-F238E27FC236}">
                    <a16:creationId xmlns:a16="http://schemas.microsoft.com/office/drawing/2014/main" id="{8C80822D-87CA-44B6-95AE-F06273427B48}"/>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102" name="Object 24">
                <a:extLst>
                  <a:ext uri="{FF2B5EF4-FFF2-40B4-BE49-F238E27FC236}">
                    <a16:creationId xmlns:a16="http://schemas.microsoft.com/office/drawing/2014/main" id="{8C80822D-87CA-44B6-95AE-F06273427B48}"/>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1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Object 24">
                <a:extLst>
                  <a:ext uri="{FF2B5EF4-FFF2-40B4-BE49-F238E27FC236}">
                    <a16:creationId xmlns:a16="http://schemas.microsoft.com/office/drawing/2014/main" id="{5B3A4EDB-DF4C-4E01-8608-18923C78565C}"/>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103" name="Object 24">
                <a:extLst>
                  <a:ext uri="{FF2B5EF4-FFF2-40B4-BE49-F238E27FC236}">
                    <a16:creationId xmlns:a16="http://schemas.microsoft.com/office/drawing/2014/main" id="{5B3A4EDB-DF4C-4E01-8608-18923C78565C}"/>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1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Object 24">
                <a:extLst>
                  <a:ext uri="{FF2B5EF4-FFF2-40B4-BE49-F238E27FC236}">
                    <a16:creationId xmlns:a16="http://schemas.microsoft.com/office/drawing/2014/main" id="{F08CD6F4-BA65-4D1D-8096-2A98141C9F99}"/>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104" name="Object 24">
                <a:extLst>
                  <a:ext uri="{FF2B5EF4-FFF2-40B4-BE49-F238E27FC236}">
                    <a16:creationId xmlns:a16="http://schemas.microsoft.com/office/drawing/2014/main" id="{F08CD6F4-BA65-4D1D-8096-2A98141C9F99}"/>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Object 24">
                <a:extLst>
                  <a:ext uri="{FF2B5EF4-FFF2-40B4-BE49-F238E27FC236}">
                    <a16:creationId xmlns:a16="http://schemas.microsoft.com/office/drawing/2014/main" id="{91A70C8E-C618-4DF3-A8E2-96E863F0E806}"/>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105" name="Object 24">
                <a:extLst>
                  <a:ext uri="{FF2B5EF4-FFF2-40B4-BE49-F238E27FC236}">
                    <a16:creationId xmlns:a16="http://schemas.microsoft.com/office/drawing/2014/main" id="{91A70C8E-C618-4DF3-A8E2-96E863F0E806}"/>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AutoShape 41">
                <a:extLst>
                  <a:ext uri="{FF2B5EF4-FFF2-40B4-BE49-F238E27FC236}">
                    <a16:creationId xmlns:a16="http://schemas.microsoft.com/office/drawing/2014/main" id="{15145557-6568-4AF7-ADA9-318BC8D31765}"/>
                  </a:ext>
                </a:extLst>
              </p:cNvPr>
              <p:cNvSpPr>
                <a:spLocks noChangeArrowheads="1"/>
              </p:cNvSpPr>
              <p:nvPr/>
            </p:nvSpPr>
            <p:spPr bwMode="auto">
              <a:xfrm>
                <a:off x="5135428" y="3799515"/>
                <a:ext cx="3812050" cy="870315"/>
              </a:xfrm>
              <a:prstGeom prst="accentBorderCallout2">
                <a:avLst>
                  <a:gd name="adj1" fmla="val 18877"/>
                  <a:gd name="adj2" fmla="val -2849"/>
                  <a:gd name="adj3" fmla="val -3615"/>
                  <a:gd name="adj4" fmla="val -7235"/>
                  <a:gd name="adj5" fmla="val -203443"/>
                  <a:gd name="adj6" fmla="val -16451"/>
                </a:avLst>
              </a:prstGeom>
              <a:solidFill>
                <a:schemeClr val="bg1"/>
              </a:solidFill>
              <a:ln w="19050">
                <a:solidFill>
                  <a:srgbClr val="FF6600"/>
                </a:solidFill>
                <a:round/>
                <a:headEnd/>
                <a:tailEnd/>
              </a:ln>
              <a:effectLst/>
            </p:spPr>
            <p:txBody>
              <a:bodyPr lIns="90000" tIns="46800" rIns="90000" bIns="46800" anchor="ct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𝐸𝑟</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𝑟</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𝑂</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r>
                        <a:rPr lang="zh-CN" altLang="en-US" sz="2200">
                          <a:solidFill>
                            <a:srgbClr val="000000"/>
                          </a:solidFill>
                          <a:latin typeface="Cambria Math" panose="02040503050406030204" pitchFamily="18" charset="0"/>
                        </a:rPr>
                        <m:t>1</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𝑂</m:t>
                          </m:r>
                        </m:e>
                        <m:sub>
                          <m:r>
                            <a:rPr lang="zh-CN" altLang="en-US" sz="2200" i="1">
                              <a:solidFill>
                                <a:srgbClr val="000000"/>
                              </a:solidFill>
                              <a:latin typeface="Cambria Math" panose="02040503050406030204" pitchFamily="18" charset="0"/>
                            </a:rPr>
                            <m:t>𝑗</m:t>
                          </m:r>
                        </m:sub>
                      </m:sSub>
                      <m:r>
                        <a:rPr lang="zh-CN" altLang="en-US" sz="2200" i="1">
                          <a:solidFill>
                            <a:srgbClr val="000000"/>
                          </a:solidFill>
                          <a:latin typeface="Cambria Math" panose="02040503050406030204" pitchFamily="18" charset="0"/>
                        </a:rPr>
                        <m:t>)</m:t>
                      </m:r>
                      <m:nary>
                        <m:naryPr>
                          <m:chr m:val="∑"/>
                          <m:supHide m:val="on"/>
                          <m:ctrlPr>
                            <a:rPr lang="zh-CN" altLang="en-US" sz="2200" i="1">
                              <a:solidFill>
                                <a:srgbClr val="000000"/>
                              </a:solidFill>
                              <a:latin typeface="Cambria Math" panose="02040503050406030204" pitchFamily="18" charset="0"/>
                            </a:rPr>
                          </m:ctrlPr>
                        </m:naryPr>
                        <m:sub>
                          <m:r>
                            <a:rPr lang="zh-CN" altLang="en-US" sz="2200" i="1">
                              <a:solidFill>
                                <a:srgbClr val="000000"/>
                              </a:solidFill>
                              <a:latin typeface="Cambria Math" panose="02040503050406030204" pitchFamily="18" charset="0"/>
                            </a:rPr>
                            <m:t>𝑘</m:t>
                          </m:r>
                        </m:sub>
                        <m:sup/>
                        <m:e>
                          <m:r>
                            <a:rPr lang="zh-CN" altLang="en-US" sz="2200" i="1">
                              <a:solidFill>
                                <a:srgbClr val="000000"/>
                              </a:solidFill>
                              <a:latin typeface="Cambria Math" panose="02040503050406030204" pitchFamily="18" charset="0"/>
                            </a:rPr>
                            <m:t>𝐸𝑟</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𝑟</m:t>
                              </m:r>
                            </m:e>
                            <m:sub>
                              <m:r>
                                <a:rPr lang="zh-CN" altLang="en-US" sz="2200" i="1">
                                  <a:solidFill>
                                    <a:srgbClr val="000000"/>
                                  </a:solidFill>
                                  <a:latin typeface="Cambria Math" panose="02040503050406030204" pitchFamily="18" charset="0"/>
                                </a:rPr>
                                <m:t>𝑘</m:t>
                              </m:r>
                            </m:sub>
                          </m:sSub>
                        </m:e>
                      </m:nary>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𝑤</m:t>
                          </m:r>
                        </m:e>
                        <m:sub>
                          <m:r>
                            <a:rPr lang="zh-CN" altLang="en-US" sz="2200" i="1">
                              <a:solidFill>
                                <a:srgbClr val="000000"/>
                              </a:solidFill>
                              <a:latin typeface="Cambria Math" panose="02040503050406030204" pitchFamily="18" charset="0"/>
                            </a:rPr>
                            <m:t>𝑗𝑘</m:t>
                          </m:r>
                        </m:sub>
                      </m:sSub>
                    </m:oMath>
                  </m:oMathPara>
                </a14:m>
                <a:endParaRPr lang="zh-CN" altLang="en-US" sz="2200"/>
              </a:p>
            </p:txBody>
          </p:sp>
        </mc:Choice>
        <mc:Fallback xmlns="">
          <p:sp>
            <p:nvSpPr>
              <p:cNvPr id="106" name="AutoShape 41">
                <a:extLst>
                  <a:ext uri="{FF2B5EF4-FFF2-40B4-BE49-F238E27FC236}">
                    <a16:creationId xmlns:a16="http://schemas.microsoft.com/office/drawing/2014/main" id="{15145557-6568-4AF7-ADA9-318BC8D31765}"/>
                  </a:ext>
                </a:extLst>
              </p:cNvPr>
              <p:cNvSpPr>
                <a:spLocks noRot="1" noChangeAspect="1" noMove="1" noResize="1" noEditPoints="1" noAdjustHandles="1" noChangeArrowheads="1" noChangeShapeType="1" noTextEdit="1"/>
              </p:cNvSpPr>
              <p:nvPr/>
            </p:nvSpPr>
            <p:spPr bwMode="auto">
              <a:xfrm>
                <a:off x="5135428" y="3799515"/>
                <a:ext cx="3812050" cy="870315"/>
              </a:xfrm>
              <a:prstGeom prst="accentBorderCallout2">
                <a:avLst>
                  <a:gd name="adj1" fmla="val 18877"/>
                  <a:gd name="adj2" fmla="val -2849"/>
                  <a:gd name="adj3" fmla="val -3615"/>
                  <a:gd name="adj4" fmla="val -7235"/>
                  <a:gd name="adj5" fmla="val -203443"/>
                  <a:gd name="adj6" fmla="val -16451"/>
                </a:avLst>
              </a:prstGeom>
              <a:blipFill>
                <a:blip r:embed="rId14"/>
                <a:stretch>
                  <a:fillRect/>
                </a:stretch>
              </a:blipFill>
              <a:ln w="19050">
                <a:solidFill>
                  <a:srgbClr val="FF6600"/>
                </a:solid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Object 4">
                <a:extLst>
                  <a:ext uri="{FF2B5EF4-FFF2-40B4-BE49-F238E27FC236}">
                    <a16:creationId xmlns:a16="http://schemas.microsoft.com/office/drawing/2014/main" id="{E0716B0D-D329-4152-8F97-BDDE10AFEDBB}"/>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107" name="Object 4">
                <a:extLst>
                  <a:ext uri="{FF2B5EF4-FFF2-40B4-BE49-F238E27FC236}">
                    <a16:creationId xmlns:a16="http://schemas.microsoft.com/office/drawing/2014/main" id="{E0716B0D-D329-4152-8F97-BDDE10AFEDBB}"/>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Object 7">
                <a:extLst>
                  <a:ext uri="{FF2B5EF4-FFF2-40B4-BE49-F238E27FC236}">
                    <a16:creationId xmlns:a16="http://schemas.microsoft.com/office/drawing/2014/main" id="{9ED9937F-1CAD-4A8C-A435-B707D10CA43F}"/>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108" name="Object 7">
                <a:extLst>
                  <a:ext uri="{FF2B5EF4-FFF2-40B4-BE49-F238E27FC236}">
                    <a16:creationId xmlns:a16="http://schemas.microsoft.com/office/drawing/2014/main" id="{9ED9937F-1CAD-4A8C-A435-B707D10CA43F}"/>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Object 34">
                <a:extLst>
                  <a:ext uri="{FF2B5EF4-FFF2-40B4-BE49-F238E27FC236}">
                    <a16:creationId xmlns:a16="http://schemas.microsoft.com/office/drawing/2014/main" id="{FD4D6F3A-6473-4130-9E0A-50C76A92A5A1}"/>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109" name="Object 34">
                <a:extLst>
                  <a:ext uri="{FF2B5EF4-FFF2-40B4-BE49-F238E27FC236}">
                    <a16:creationId xmlns:a16="http://schemas.microsoft.com/office/drawing/2014/main" id="{FD4D6F3A-6473-4130-9E0A-50C76A92A5A1}"/>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1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Object 4">
                <a:extLst>
                  <a:ext uri="{FF2B5EF4-FFF2-40B4-BE49-F238E27FC236}">
                    <a16:creationId xmlns:a16="http://schemas.microsoft.com/office/drawing/2014/main" id="{A6308D34-3CB9-4FF7-AEF9-AF7A43A237DC}"/>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110" name="Object 4">
                <a:extLst>
                  <a:ext uri="{FF2B5EF4-FFF2-40B4-BE49-F238E27FC236}">
                    <a16:creationId xmlns:a16="http://schemas.microsoft.com/office/drawing/2014/main" id="{A6308D34-3CB9-4FF7-AEF9-AF7A43A237DC}"/>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18"/>
                <a:stretch>
                  <a:fillRect/>
                </a:stretch>
              </a:blipFill>
              <a:ln>
                <a:noFill/>
              </a:ln>
              <a:effectLst/>
            </p:spPr>
            <p:txBody>
              <a:bodyPr/>
              <a:lstStyle/>
              <a:p>
                <a:r>
                  <a:rPr lang="zh-CN" altLang="en-US">
                    <a:noFill/>
                  </a:rPr>
                  <a:t> </a:t>
                </a:r>
              </a:p>
            </p:txBody>
          </p:sp>
        </mc:Fallback>
      </mc:AlternateContent>
      <p:sp>
        <p:nvSpPr>
          <p:cNvPr id="111" name="AutoShape 41">
            <a:extLst>
              <a:ext uri="{FF2B5EF4-FFF2-40B4-BE49-F238E27FC236}">
                <a16:creationId xmlns:a16="http://schemas.microsoft.com/office/drawing/2014/main" id="{08B2952E-A0AE-4626-AB51-CF51238E33FD}"/>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pic>
        <p:nvPicPr>
          <p:cNvPr id="112" name="图片 111">
            <a:extLst>
              <a:ext uri="{FF2B5EF4-FFF2-40B4-BE49-F238E27FC236}">
                <a16:creationId xmlns:a16="http://schemas.microsoft.com/office/drawing/2014/main" id="{94DA4950-79C7-4591-8223-0FFC9922D507}"/>
              </a:ext>
            </a:extLst>
          </p:cNvPr>
          <p:cNvPicPr>
            <a:picLocks noChangeAspect="1"/>
          </p:cNvPicPr>
          <p:nvPr/>
        </p:nvPicPr>
        <p:blipFill>
          <a:blip r:embed="rId19"/>
          <a:stretch>
            <a:fillRect/>
          </a:stretch>
        </p:blipFill>
        <p:spPr>
          <a:xfrm>
            <a:off x="574497" y="4354010"/>
            <a:ext cx="4595540" cy="2085184"/>
          </a:xfrm>
          <a:prstGeom prst="rect">
            <a:avLst/>
          </a:prstGeom>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val 9">
            <a:extLst>
              <a:ext uri="{FF2B5EF4-FFF2-40B4-BE49-F238E27FC236}">
                <a16:creationId xmlns:a16="http://schemas.microsoft.com/office/drawing/2014/main" id="{E021994C-6902-4EF5-8807-6B143675AB41}"/>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8" name="Oval 10">
            <a:extLst>
              <a:ext uri="{FF2B5EF4-FFF2-40B4-BE49-F238E27FC236}">
                <a16:creationId xmlns:a16="http://schemas.microsoft.com/office/drawing/2014/main" id="{2D5475FF-C81C-4AEF-BAA0-7B7CC9D697E8}"/>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9" name="Oval 11">
            <a:extLst>
              <a:ext uri="{FF2B5EF4-FFF2-40B4-BE49-F238E27FC236}">
                <a16:creationId xmlns:a16="http://schemas.microsoft.com/office/drawing/2014/main" id="{A65FD19E-0E52-4253-9B14-E61F720D1AF3}"/>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60" name="Oval 13">
            <a:extLst>
              <a:ext uri="{FF2B5EF4-FFF2-40B4-BE49-F238E27FC236}">
                <a16:creationId xmlns:a16="http://schemas.microsoft.com/office/drawing/2014/main" id="{9924A204-806D-4785-9D85-8DA9935B97D2}"/>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61" name="Oval 14">
            <a:extLst>
              <a:ext uri="{FF2B5EF4-FFF2-40B4-BE49-F238E27FC236}">
                <a16:creationId xmlns:a16="http://schemas.microsoft.com/office/drawing/2014/main" id="{BB6A4AA4-C0B0-4BE9-8DEC-8A3AE558658E}"/>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62" name="Oval 15">
            <a:extLst>
              <a:ext uri="{FF2B5EF4-FFF2-40B4-BE49-F238E27FC236}">
                <a16:creationId xmlns:a16="http://schemas.microsoft.com/office/drawing/2014/main" id="{AC917B4A-5F2E-47B7-A48E-F6AB64D5640A}"/>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026B5737-61CE-45BA-A0C8-BBB30885C1A0}"/>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63" name="Object 24">
                <a:extLst>
                  <a:ext uri="{FF2B5EF4-FFF2-40B4-BE49-F238E27FC236}">
                    <a16:creationId xmlns:a16="http://schemas.microsoft.com/office/drawing/2014/main" id="{026B5737-61CE-45BA-A0C8-BBB30885C1A0}"/>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4" name="直接箭头连接符 63">
            <a:extLst>
              <a:ext uri="{FF2B5EF4-FFF2-40B4-BE49-F238E27FC236}">
                <a16:creationId xmlns:a16="http://schemas.microsoft.com/office/drawing/2014/main" id="{8783C292-0319-4D78-B7B2-0148B894DD54}"/>
              </a:ext>
            </a:extLst>
          </p:cNvPr>
          <p:cNvCxnSpPr>
            <a:cxnSpLocks/>
            <a:stCxn id="57" idx="6"/>
            <a:endCxn id="61"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745C75D-1F78-424A-90E6-4721CE8A83CF}"/>
              </a:ext>
            </a:extLst>
          </p:cNvPr>
          <p:cNvCxnSpPr>
            <a:cxnSpLocks/>
            <a:stCxn id="57" idx="6"/>
            <a:endCxn id="60"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7C94926-6963-489F-9A2D-4FF515C6ABEE}"/>
              </a:ext>
            </a:extLst>
          </p:cNvPr>
          <p:cNvCxnSpPr>
            <a:cxnSpLocks/>
            <a:stCxn id="58" idx="6"/>
            <a:endCxn id="61"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CD74BB67-D933-4737-A4A4-667FA77230D2}"/>
              </a:ext>
            </a:extLst>
          </p:cNvPr>
          <p:cNvCxnSpPr>
            <a:cxnSpLocks/>
            <a:stCxn id="58" idx="6"/>
            <a:endCxn id="60"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079970C2-DD7F-4288-96D2-490170918A04}"/>
              </a:ext>
            </a:extLst>
          </p:cNvPr>
          <p:cNvCxnSpPr>
            <a:cxnSpLocks/>
            <a:stCxn id="59" idx="6"/>
            <a:endCxn id="61"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1E5F19B5-561E-45F1-B4CD-2B2390D25FB3}"/>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917E7DCE-8118-4AA3-97B0-C8482BBD4E0A}"/>
              </a:ext>
            </a:extLst>
          </p:cNvPr>
          <p:cNvCxnSpPr>
            <a:cxnSpLocks/>
            <a:stCxn id="60" idx="6"/>
            <a:endCxn id="62"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25F8A2E0-A39D-4357-B859-9EB1E40E3E0E}"/>
              </a:ext>
            </a:extLst>
          </p:cNvPr>
          <p:cNvCxnSpPr>
            <a:cxnSpLocks/>
            <a:stCxn id="61" idx="6"/>
            <a:endCxn id="62"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29D8A55D-FD0B-4C38-8E4E-477E0847E224}"/>
              </a:ext>
            </a:extLst>
          </p:cNvPr>
          <p:cNvCxnSpPr>
            <a:cxnSpLocks/>
            <a:stCxn id="62"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AC1C2BEF-BB7B-42B5-914D-0B5F8DA26A3A}"/>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73" name="Object 24">
                <a:extLst>
                  <a:ext uri="{FF2B5EF4-FFF2-40B4-BE49-F238E27FC236}">
                    <a16:creationId xmlns:a16="http://schemas.microsoft.com/office/drawing/2014/main" id="{AC1C2BEF-BB7B-42B5-914D-0B5F8DA26A3A}"/>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4F6B33A1-9EE9-4FA3-B667-9C0405ED82C7}"/>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4F6B33A1-9EE9-4FA3-B667-9C0405ED82C7}"/>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9332E9D6-8E57-4F57-9B99-1B2E1DAD40AD}"/>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5" name="Object 24">
                <a:extLst>
                  <a:ext uri="{FF2B5EF4-FFF2-40B4-BE49-F238E27FC236}">
                    <a16:creationId xmlns:a16="http://schemas.microsoft.com/office/drawing/2014/main" id="{9332E9D6-8E57-4F57-9B99-1B2E1DAD40AD}"/>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4461F81D-7318-4B38-989C-3DB17BCC93CE}"/>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6" name="Object 24">
                <a:extLst>
                  <a:ext uri="{FF2B5EF4-FFF2-40B4-BE49-F238E27FC236}">
                    <a16:creationId xmlns:a16="http://schemas.microsoft.com/office/drawing/2014/main" id="{4461F81D-7318-4B38-989C-3DB17BCC93CE}"/>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F26ACA54-AAF4-439B-977D-71F46B05DA9B}"/>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7" name="Object 24">
                <a:extLst>
                  <a:ext uri="{FF2B5EF4-FFF2-40B4-BE49-F238E27FC236}">
                    <a16:creationId xmlns:a16="http://schemas.microsoft.com/office/drawing/2014/main" id="{F26ACA54-AAF4-439B-977D-71F46B05DA9B}"/>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4284B0DC-6D22-4DED-9632-54039EAC26A1}"/>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8" name="Object 24">
                <a:extLst>
                  <a:ext uri="{FF2B5EF4-FFF2-40B4-BE49-F238E27FC236}">
                    <a16:creationId xmlns:a16="http://schemas.microsoft.com/office/drawing/2014/main" id="{4284B0DC-6D22-4DED-9632-54039EAC26A1}"/>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bject 24">
                <a:extLst>
                  <a:ext uri="{FF2B5EF4-FFF2-40B4-BE49-F238E27FC236}">
                    <a16:creationId xmlns:a16="http://schemas.microsoft.com/office/drawing/2014/main" id="{DDC27112-4407-4388-B002-BA33C4C0513A}"/>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79" name="Object 24">
                <a:extLst>
                  <a:ext uri="{FF2B5EF4-FFF2-40B4-BE49-F238E27FC236}">
                    <a16:creationId xmlns:a16="http://schemas.microsoft.com/office/drawing/2014/main" id="{DDC27112-4407-4388-B002-BA33C4C0513A}"/>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2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bject 24">
                <a:extLst>
                  <a:ext uri="{FF2B5EF4-FFF2-40B4-BE49-F238E27FC236}">
                    <a16:creationId xmlns:a16="http://schemas.microsoft.com/office/drawing/2014/main" id="{27B2B043-111A-498D-B78C-B4BD60082CF6}"/>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80" name="Object 24">
                <a:extLst>
                  <a:ext uri="{FF2B5EF4-FFF2-40B4-BE49-F238E27FC236}">
                    <a16:creationId xmlns:a16="http://schemas.microsoft.com/office/drawing/2014/main" id="{27B2B043-111A-498D-B78C-B4BD60082CF6}"/>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bject 24">
                <a:extLst>
                  <a:ext uri="{FF2B5EF4-FFF2-40B4-BE49-F238E27FC236}">
                    <a16:creationId xmlns:a16="http://schemas.microsoft.com/office/drawing/2014/main" id="{D76F63DF-2720-43DF-8F76-57AD3FCFAECC}"/>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81" name="Object 24">
                <a:extLst>
                  <a:ext uri="{FF2B5EF4-FFF2-40B4-BE49-F238E27FC236}">
                    <a16:creationId xmlns:a16="http://schemas.microsoft.com/office/drawing/2014/main" id="{D76F63DF-2720-43DF-8F76-57AD3FCFAECC}"/>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bject 24">
                <a:extLst>
                  <a:ext uri="{FF2B5EF4-FFF2-40B4-BE49-F238E27FC236}">
                    <a16:creationId xmlns:a16="http://schemas.microsoft.com/office/drawing/2014/main" id="{3A363873-78B7-4A4B-B540-8E60BA3B76AF}"/>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82" name="Object 24">
                <a:extLst>
                  <a:ext uri="{FF2B5EF4-FFF2-40B4-BE49-F238E27FC236}">
                    <a16:creationId xmlns:a16="http://schemas.microsoft.com/office/drawing/2014/main" id="{3A363873-78B7-4A4B-B540-8E60BA3B76AF}"/>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AutoShape 41">
                <a:extLst>
                  <a:ext uri="{FF2B5EF4-FFF2-40B4-BE49-F238E27FC236}">
                    <a16:creationId xmlns:a16="http://schemas.microsoft.com/office/drawing/2014/main" id="{A94DC069-3D13-4323-8BD7-5D7D28A5BEA9}"/>
                  </a:ext>
                </a:extLst>
              </p:cNvPr>
              <p:cNvSpPr>
                <a:spLocks noChangeArrowheads="1"/>
              </p:cNvSpPr>
              <p:nvPr/>
            </p:nvSpPr>
            <p:spPr bwMode="auto">
              <a:xfrm>
                <a:off x="4351936" y="3887067"/>
                <a:ext cx="4595541" cy="782763"/>
              </a:xfrm>
              <a:prstGeom prst="accentBorderCallout2">
                <a:avLst>
                  <a:gd name="adj1" fmla="val 18877"/>
                  <a:gd name="adj2" fmla="val -2849"/>
                  <a:gd name="adj3" fmla="val -17358"/>
                  <a:gd name="adj4" fmla="val -14258"/>
                  <a:gd name="adj5" fmla="val -242607"/>
                  <a:gd name="adj6" fmla="val -4981"/>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14:m>
                  <m:oMathPara xmlns:m="http://schemas.openxmlformats.org/officeDocument/2006/math">
                    <m:oMathParaPr>
                      <m:jc m:val="left"/>
                    </m:oMathParaPr>
                    <m:oMath xmlns:m="http://schemas.openxmlformats.org/officeDocument/2006/math">
                      <m:r>
                        <m:rPr>
                          <m:nor/>
                        </m:rP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m:t>Err</m:t>
                      </m:r>
                      <m:r>
                        <m:rPr>
                          <m:nor/>
                        </m:rP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m:t>=</m:t>
                      </m:r>
                    </m:oMath>
                  </m:oMathPara>
                </a14:m>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spcBef>
                    <a:spcPts val="550"/>
                  </a:spcBef>
                  <a:buClrTx/>
                  <a:buSzPct val="100000"/>
                  <a:buFontTx/>
                  <a:buNone/>
                  <a:defRPr/>
                </a:pPr>
                <a14:m>
                  <m:oMathPara xmlns:m="http://schemas.openxmlformats.org/officeDocument/2006/math">
                    <m:oMathParaPr>
                      <m:jc m:val="left"/>
                    </m:oMathParaPr>
                    <m:oMath xmlns:m="http://schemas.openxmlformats.org/officeDocument/2006/math">
                      <m:r>
                        <m:rPr>
                          <m:nor/>
                        </m:rP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m:t>0.332(1−0.332)(0.1311)(−0.3)=</m:t>
                      </m:r>
                    </m:oMath>
                  </m:oMathPara>
                </a14:m>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3" name="AutoShape 41">
                <a:extLst>
                  <a:ext uri="{FF2B5EF4-FFF2-40B4-BE49-F238E27FC236}">
                    <a16:creationId xmlns:a16="http://schemas.microsoft.com/office/drawing/2014/main" id="{A94DC069-3D13-4323-8BD7-5D7D28A5BEA9}"/>
                  </a:ext>
                </a:extLst>
              </p:cNvPr>
              <p:cNvSpPr>
                <a:spLocks noRot="1" noChangeAspect="1" noMove="1" noResize="1" noEditPoints="1" noAdjustHandles="1" noChangeArrowheads="1" noChangeShapeType="1" noTextEdit="1"/>
              </p:cNvSpPr>
              <p:nvPr/>
            </p:nvSpPr>
            <p:spPr bwMode="auto">
              <a:xfrm>
                <a:off x="4351936" y="3887067"/>
                <a:ext cx="4595541" cy="782763"/>
              </a:xfrm>
              <a:prstGeom prst="accentBorderCallout2">
                <a:avLst>
                  <a:gd name="adj1" fmla="val 18877"/>
                  <a:gd name="adj2" fmla="val -2849"/>
                  <a:gd name="adj3" fmla="val -17358"/>
                  <a:gd name="adj4" fmla="val -14258"/>
                  <a:gd name="adj5" fmla="val -242607"/>
                  <a:gd name="adj6" fmla="val -4981"/>
                </a:avLst>
              </a:prstGeom>
              <a:blipFill>
                <a:blip r:embed="rId24"/>
                <a:stretch>
                  <a:fillRect b="-1814"/>
                </a:stretch>
              </a:blipFill>
              <a:ln w="19050">
                <a:solidFill>
                  <a:srgbClr val="FF6600"/>
                </a:solid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bject 4">
                <a:extLst>
                  <a:ext uri="{FF2B5EF4-FFF2-40B4-BE49-F238E27FC236}">
                    <a16:creationId xmlns:a16="http://schemas.microsoft.com/office/drawing/2014/main" id="{17C7265B-786A-4859-A9B4-6AE57F8EAEA0}"/>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4" name="Object 4">
                <a:extLst>
                  <a:ext uri="{FF2B5EF4-FFF2-40B4-BE49-F238E27FC236}">
                    <a16:creationId xmlns:a16="http://schemas.microsoft.com/office/drawing/2014/main" id="{17C7265B-786A-4859-A9B4-6AE57F8EAEA0}"/>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Object 7">
                <a:extLst>
                  <a:ext uri="{FF2B5EF4-FFF2-40B4-BE49-F238E27FC236}">
                    <a16:creationId xmlns:a16="http://schemas.microsoft.com/office/drawing/2014/main" id="{F505B168-3C48-4954-88AA-7ABB936166E8}"/>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5" name="Object 7">
                <a:extLst>
                  <a:ext uri="{FF2B5EF4-FFF2-40B4-BE49-F238E27FC236}">
                    <a16:creationId xmlns:a16="http://schemas.microsoft.com/office/drawing/2014/main" id="{F505B168-3C48-4954-88AA-7ABB936166E8}"/>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2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Object 34">
                <a:extLst>
                  <a:ext uri="{FF2B5EF4-FFF2-40B4-BE49-F238E27FC236}">
                    <a16:creationId xmlns:a16="http://schemas.microsoft.com/office/drawing/2014/main" id="{DA33FFC9-9F44-4E7D-B537-5CEB3DB0EE4C}"/>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6" name="Object 34">
                <a:extLst>
                  <a:ext uri="{FF2B5EF4-FFF2-40B4-BE49-F238E27FC236}">
                    <a16:creationId xmlns:a16="http://schemas.microsoft.com/office/drawing/2014/main" id="{DA33FFC9-9F44-4E7D-B537-5CEB3DB0EE4C}"/>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2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Object 4">
                <a:extLst>
                  <a:ext uri="{FF2B5EF4-FFF2-40B4-BE49-F238E27FC236}">
                    <a16:creationId xmlns:a16="http://schemas.microsoft.com/office/drawing/2014/main" id="{8D48075D-2EE0-4072-84E2-1DE143FD28CA}"/>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7" name="Object 4">
                <a:extLst>
                  <a:ext uri="{FF2B5EF4-FFF2-40B4-BE49-F238E27FC236}">
                    <a16:creationId xmlns:a16="http://schemas.microsoft.com/office/drawing/2014/main" id="{8D48075D-2EE0-4072-84E2-1DE143FD28CA}"/>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28"/>
                <a:stretch>
                  <a:fillRect/>
                </a:stretch>
              </a:blipFill>
              <a:ln>
                <a:noFill/>
              </a:ln>
              <a:effectLst/>
            </p:spPr>
            <p:txBody>
              <a:bodyPr/>
              <a:lstStyle/>
              <a:p>
                <a:r>
                  <a:rPr lang="zh-CN" altLang="en-US">
                    <a:noFill/>
                  </a:rPr>
                  <a:t> </a:t>
                </a:r>
              </a:p>
            </p:txBody>
          </p:sp>
        </mc:Fallback>
      </mc:AlternateContent>
      <p:sp>
        <p:nvSpPr>
          <p:cNvPr id="88" name="AutoShape 41">
            <a:extLst>
              <a:ext uri="{FF2B5EF4-FFF2-40B4-BE49-F238E27FC236}">
                <a16:creationId xmlns:a16="http://schemas.microsoft.com/office/drawing/2014/main" id="{99ABC4A3-270B-4830-8888-F2F1334D9D0E}"/>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pic>
        <p:nvPicPr>
          <p:cNvPr id="89" name="图片 88">
            <a:extLst>
              <a:ext uri="{FF2B5EF4-FFF2-40B4-BE49-F238E27FC236}">
                <a16:creationId xmlns:a16="http://schemas.microsoft.com/office/drawing/2014/main" id="{32A6EA82-0CC3-4341-8D48-4E3BF76E398A}"/>
              </a:ext>
            </a:extLst>
          </p:cNvPr>
          <p:cNvPicPr>
            <a:picLocks noChangeAspect="1"/>
          </p:cNvPicPr>
          <p:nvPr/>
        </p:nvPicPr>
        <p:blipFill>
          <a:blip r:embed="rId29"/>
          <a:stretch>
            <a:fillRect/>
          </a:stretch>
        </p:blipFill>
        <p:spPr>
          <a:xfrm>
            <a:off x="574497" y="4354010"/>
            <a:ext cx="4595540" cy="2085184"/>
          </a:xfrm>
          <a:prstGeom prst="rect">
            <a:avLst/>
          </a:prstGeom>
        </p:spPr>
      </p:pic>
      <p:sp>
        <p:nvSpPr>
          <p:cNvPr id="90" name="圆角矩形 3">
            <a:extLst>
              <a:ext uri="{FF2B5EF4-FFF2-40B4-BE49-F238E27FC236}">
                <a16:creationId xmlns:a16="http://schemas.microsoft.com/office/drawing/2014/main" id="{F18173D5-4B4A-4015-8983-73027FF8CB69}"/>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91" name="矩形 90">
            <a:extLst>
              <a:ext uri="{FF2B5EF4-FFF2-40B4-BE49-F238E27FC236}">
                <a16:creationId xmlns:a16="http://schemas.microsoft.com/office/drawing/2014/main" id="{278123FD-0771-4C27-B089-A6B21DE368CC}"/>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92" name="TextBox 2">
            <a:extLst>
              <a:ext uri="{FF2B5EF4-FFF2-40B4-BE49-F238E27FC236}">
                <a16:creationId xmlns:a16="http://schemas.microsoft.com/office/drawing/2014/main" id="{4D722A2C-015E-4495-9A8E-9004BDAE1FC6}"/>
              </a:ext>
            </a:extLst>
          </p:cNvPr>
          <p:cNvSpPr txBox="1">
            <a:spLocks noChangeArrowheads="1"/>
          </p:cNvSpPr>
          <p:nvPr>
            <p:custDataLst>
              <p:tags r:id="rId4"/>
            </p:custDataLst>
          </p:nvPr>
        </p:nvSpPr>
        <p:spPr bwMode="auto">
          <a:xfrm>
            <a:off x="7743281" y="4185766"/>
            <a:ext cx="1347306"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AutoShape 41">
            <a:extLst>
              <a:ext uri="{FF2B5EF4-FFF2-40B4-BE49-F238E27FC236}">
                <a16:creationId xmlns:a16="http://schemas.microsoft.com/office/drawing/2014/main" id="{835DBBF5-A802-4B19-AF92-B51339294266}"/>
              </a:ext>
            </a:extLst>
          </p:cNvPr>
          <p:cNvSpPr>
            <a:spLocks noChangeArrowheads="1"/>
          </p:cNvSpPr>
          <p:nvPr/>
        </p:nvSpPr>
        <p:spPr bwMode="auto">
          <a:xfrm>
            <a:off x="5209445" y="1085261"/>
            <a:ext cx="853725" cy="400111"/>
          </a:xfrm>
          <a:prstGeom prst="accentBorderCallout2">
            <a:avLst>
              <a:gd name="adj1" fmla="val 59080"/>
              <a:gd name="adj2" fmla="val -11114"/>
              <a:gd name="adj3" fmla="val 75249"/>
              <a:gd name="adj4" fmla="val -28565"/>
              <a:gd name="adj5" fmla="val 174251"/>
              <a:gd name="adj6" fmla="val -5801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0.332</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54316" name="组合 8">
            <a:extLst>
              <a:ext uri="{FF2B5EF4-FFF2-40B4-BE49-F238E27FC236}">
                <a16:creationId xmlns:a16="http://schemas.microsoft.com/office/drawing/2014/main" id="{779DA541-FDA5-4321-B615-03C8BD181EA8}"/>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2150EBFD-8EB0-4AA1-AC7B-A80715654145}"/>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E05DDF71-1C5B-4CD5-9C4B-0DB966A54FE2}"/>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320" name="TypeText">
              <a:extLst>
                <a:ext uri="{FF2B5EF4-FFF2-40B4-BE49-F238E27FC236}">
                  <a16:creationId xmlns:a16="http://schemas.microsoft.com/office/drawing/2014/main" id="{C2740C17-7796-400E-9849-367ECD2378CE}"/>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54321" name="TipText">
              <a:extLst>
                <a:ext uri="{FF2B5EF4-FFF2-40B4-BE49-F238E27FC236}">
                  <a16:creationId xmlns:a16="http://schemas.microsoft.com/office/drawing/2014/main" id="{6E552DF0-D3CA-4E46-9B3E-264B758C0BB9}"/>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4317" name="图片 1">
            <a:extLst>
              <a:ext uri="{FF2B5EF4-FFF2-40B4-BE49-F238E27FC236}">
                <a16:creationId xmlns:a16="http://schemas.microsoft.com/office/drawing/2014/main" id="{2A353864-E588-44E7-AFB8-077184384E29}"/>
              </a:ext>
            </a:extLst>
          </p:cNvPr>
          <p:cNvPicPr>
            <a:picLocks/>
          </p:cNvPicPr>
          <p:nvPr>
            <p:custDataLst>
              <p:tags r:id="rId6"/>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13">
            <a:extLst>
              <a:ext uri="{FF2B5EF4-FFF2-40B4-BE49-F238E27FC236}">
                <a16:creationId xmlns:a16="http://schemas.microsoft.com/office/drawing/2014/main" id="{E388D7F7-7911-4B91-9F54-08F59CA160EB}"/>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3" name="Oval 9">
            <a:extLst>
              <a:ext uri="{FF2B5EF4-FFF2-40B4-BE49-F238E27FC236}">
                <a16:creationId xmlns:a16="http://schemas.microsoft.com/office/drawing/2014/main" id="{83A6A4EF-5BDF-4D23-91DA-26CAA788C133}"/>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5" name="Oval 10">
            <a:extLst>
              <a:ext uri="{FF2B5EF4-FFF2-40B4-BE49-F238E27FC236}">
                <a16:creationId xmlns:a16="http://schemas.microsoft.com/office/drawing/2014/main" id="{B47558D5-1666-4936-A09A-DE9106F00499}"/>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6" name="Oval 11">
            <a:extLst>
              <a:ext uri="{FF2B5EF4-FFF2-40B4-BE49-F238E27FC236}">
                <a16:creationId xmlns:a16="http://schemas.microsoft.com/office/drawing/2014/main" id="{B63A21F8-0585-48A8-8CB2-B1A469C086C6}"/>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7" name="Oval 13">
            <a:extLst>
              <a:ext uri="{FF2B5EF4-FFF2-40B4-BE49-F238E27FC236}">
                <a16:creationId xmlns:a16="http://schemas.microsoft.com/office/drawing/2014/main" id="{E76A8AB5-A6DA-4CF8-ABCF-8DB6650EA448}"/>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8" name="Oval 14">
            <a:extLst>
              <a:ext uri="{FF2B5EF4-FFF2-40B4-BE49-F238E27FC236}">
                <a16:creationId xmlns:a16="http://schemas.microsoft.com/office/drawing/2014/main" id="{0904A36E-1F9A-4B7E-BD26-BA5775102832}"/>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49" name="Oval 15">
            <a:extLst>
              <a:ext uri="{FF2B5EF4-FFF2-40B4-BE49-F238E27FC236}">
                <a16:creationId xmlns:a16="http://schemas.microsoft.com/office/drawing/2014/main" id="{A26AF6D4-FBC3-4BAF-9D59-E25CF76B99A3}"/>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0" name="Object 24">
                <a:extLst>
                  <a:ext uri="{FF2B5EF4-FFF2-40B4-BE49-F238E27FC236}">
                    <a16:creationId xmlns:a16="http://schemas.microsoft.com/office/drawing/2014/main" id="{1CD25155-9516-478A-91AF-A3229FFCCAA4}"/>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0" name="Object 24">
                <a:extLst>
                  <a:ext uri="{FF2B5EF4-FFF2-40B4-BE49-F238E27FC236}">
                    <a16:creationId xmlns:a16="http://schemas.microsoft.com/office/drawing/2014/main" id="{1CD25155-9516-478A-91AF-A3229FFCCAA4}"/>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3"/>
                <a:stretch>
                  <a:fillRect/>
                </a:stretch>
              </a:blipFill>
              <a:ln>
                <a:noFill/>
              </a:ln>
              <a:effectLst/>
            </p:spPr>
            <p:txBody>
              <a:bodyPr/>
              <a:lstStyle/>
              <a:p>
                <a:r>
                  <a:rPr lang="zh-CN" altLang="en-US">
                    <a:noFill/>
                  </a:rPr>
                  <a:t> </a:t>
                </a:r>
              </a:p>
            </p:txBody>
          </p:sp>
        </mc:Fallback>
      </mc:AlternateContent>
      <p:cxnSp>
        <p:nvCxnSpPr>
          <p:cNvPr id="51" name="直接箭头连接符 50">
            <a:extLst>
              <a:ext uri="{FF2B5EF4-FFF2-40B4-BE49-F238E27FC236}">
                <a16:creationId xmlns:a16="http://schemas.microsoft.com/office/drawing/2014/main" id="{73FF5BBB-D15C-40DC-8B6B-9A5FCF2FE1C1}"/>
              </a:ext>
            </a:extLst>
          </p:cNvPr>
          <p:cNvCxnSpPr>
            <a:cxnSpLocks/>
            <a:stCxn id="43" idx="6"/>
            <a:endCxn id="48"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CF06FE8-2677-4F3F-95A3-0726402A4E88}"/>
              </a:ext>
            </a:extLst>
          </p:cNvPr>
          <p:cNvCxnSpPr>
            <a:cxnSpLocks/>
            <a:stCxn id="43" idx="6"/>
            <a:endCxn id="47"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A9D6C1F-136D-43BA-B5D8-ACD4BE7C3B71}"/>
              </a:ext>
            </a:extLst>
          </p:cNvPr>
          <p:cNvCxnSpPr>
            <a:cxnSpLocks/>
            <a:stCxn id="45" idx="6"/>
            <a:endCxn id="48"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BFDF549-9CC7-48AD-A854-39316BE64A62}"/>
              </a:ext>
            </a:extLst>
          </p:cNvPr>
          <p:cNvCxnSpPr>
            <a:cxnSpLocks/>
            <a:stCxn id="45" idx="6"/>
            <a:endCxn id="47"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4892ECB-00A7-4F35-BC1D-137BF3532698}"/>
              </a:ext>
            </a:extLst>
          </p:cNvPr>
          <p:cNvCxnSpPr>
            <a:cxnSpLocks/>
            <a:stCxn id="46" idx="6"/>
            <a:endCxn id="48"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4339465-5C26-4C3B-9CA9-12A4D12AFF0D}"/>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0587629C-F7A9-400A-88CA-0781AB86E22B}"/>
              </a:ext>
            </a:extLst>
          </p:cNvPr>
          <p:cNvCxnSpPr>
            <a:cxnSpLocks/>
            <a:stCxn id="47" idx="6"/>
            <a:endCxn id="49"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46A1093D-3089-4BBA-9EC6-58ACDFE61C13}"/>
              </a:ext>
            </a:extLst>
          </p:cNvPr>
          <p:cNvCxnSpPr>
            <a:cxnSpLocks/>
            <a:stCxn id="48" idx="6"/>
            <a:endCxn id="49"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2AB01354-2B1E-44D8-961B-016484A632A3}"/>
              </a:ext>
            </a:extLst>
          </p:cNvPr>
          <p:cNvCxnSpPr>
            <a:cxnSpLocks/>
            <a:stCxn id="49"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Object 24">
                <a:extLst>
                  <a:ext uri="{FF2B5EF4-FFF2-40B4-BE49-F238E27FC236}">
                    <a16:creationId xmlns:a16="http://schemas.microsoft.com/office/drawing/2014/main" id="{DCCE9B9A-BBD6-44DA-A49E-25F0D483444E}"/>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0" name="Object 24">
                <a:extLst>
                  <a:ext uri="{FF2B5EF4-FFF2-40B4-BE49-F238E27FC236}">
                    <a16:creationId xmlns:a16="http://schemas.microsoft.com/office/drawing/2014/main" id="{DCCE9B9A-BBD6-44DA-A49E-25F0D483444E}"/>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5F240C91-DECE-4867-AF9E-D72DA4B99FCC}"/>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1" name="Object 24">
                <a:extLst>
                  <a:ext uri="{FF2B5EF4-FFF2-40B4-BE49-F238E27FC236}">
                    <a16:creationId xmlns:a16="http://schemas.microsoft.com/office/drawing/2014/main" id="{5F240C91-DECE-4867-AF9E-D72DA4B99FCC}"/>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4758C715-F04D-40FE-81B1-456C77230E39}"/>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2" name="Object 24">
                <a:extLst>
                  <a:ext uri="{FF2B5EF4-FFF2-40B4-BE49-F238E27FC236}">
                    <a16:creationId xmlns:a16="http://schemas.microsoft.com/office/drawing/2014/main" id="{4758C715-F04D-40FE-81B1-456C77230E39}"/>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BD8741E0-1151-49BA-A5BE-EDF0537AB097}"/>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63" name="Object 24">
                <a:extLst>
                  <a:ext uri="{FF2B5EF4-FFF2-40B4-BE49-F238E27FC236}">
                    <a16:creationId xmlns:a16="http://schemas.microsoft.com/office/drawing/2014/main" id="{BD8741E0-1151-49BA-A5BE-EDF0537AB097}"/>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bject 24">
                <a:extLst>
                  <a:ext uri="{FF2B5EF4-FFF2-40B4-BE49-F238E27FC236}">
                    <a16:creationId xmlns:a16="http://schemas.microsoft.com/office/drawing/2014/main" id="{33B2AED9-C5B2-4071-9C14-B8D1F4472A50}"/>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4" name="Object 24">
                <a:extLst>
                  <a:ext uri="{FF2B5EF4-FFF2-40B4-BE49-F238E27FC236}">
                    <a16:creationId xmlns:a16="http://schemas.microsoft.com/office/drawing/2014/main" id="{33B2AED9-C5B2-4071-9C14-B8D1F4472A50}"/>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bject 24">
                <a:extLst>
                  <a:ext uri="{FF2B5EF4-FFF2-40B4-BE49-F238E27FC236}">
                    <a16:creationId xmlns:a16="http://schemas.microsoft.com/office/drawing/2014/main" id="{F1BEFAD5-0BA0-4A35-BE58-5CDC2A776765}"/>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5" name="Object 24">
                <a:extLst>
                  <a:ext uri="{FF2B5EF4-FFF2-40B4-BE49-F238E27FC236}">
                    <a16:creationId xmlns:a16="http://schemas.microsoft.com/office/drawing/2014/main" id="{F1BEFAD5-0BA0-4A35-BE58-5CDC2A776765}"/>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bject 24">
                <a:extLst>
                  <a:ext uri="{FF2B5EF4-FFF2-40B4-BE49-F238E27FC236}">
                    <a16:creationId xmlns:a16="http://schemas.microsoft.com/office/drawing/2014/main" id="{054FD92A-9BAF-4341-974B-FFDC2911B87D}"/>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66" name="Object 24">
                <a:extLst>
                  <a:ext uri="{FF2B5EF4-FFF2-40B4-BE49-F238E27FC236}">
                    <a16:creationId xmlns:a16="http://schemas.microsoft.com/office/drawing/2014/main" id="{054FD92A-9BAF-4341-974B-FFDC2911B87D}"/>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1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bject 24">
                <a:extLst>
                  <a:ext uri="{FF2B5EF4-FFF2-40B4-BE49-F238E27FC236}">
                    <a16:creationId xmlns:a16="http://schemas.microsoft.com/office/drawing/2014/main" id="{1DDDE467-128A-4A3A-A6C4-7D7AFAD8F6F8}"/>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7" name="Object 24">
                <a:extLst>
                  <a:ext uri="{FF2B5EF4-FFF2-40B4-BE49-F238E27FC236}">
                    <a16:creationId xmlns:a16="http://schemas.microsoft.com/office/drawing/2014/main" id="{1DDDE467-128A-4A3A-A6C4-7D7AFAD8F6F8}"/>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1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bject 24">
                <a:extLst>
                  <a:ext uri="{FF2B5EF4-FFF2-40B4-BE49-F238E27FC236}">
                    <a16:creationId xmlns:a16="http://schemas.microsoft.com/office/drawing/2014/main" id="{5A3BD872-12E1-417D-AE3C-B657E763FA5C}"/>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8" name="Object 24">
                <a:extLst>
                  <a:ext uri="{FF2B5EF4-FFF2-40B4-BE49-F238E27FC236}">
                    <a16:creationId xmlns:a16="http://schemas.microsoft.com/office/drawing/2014/main" id="{5A3BD872-12E1-417D-AE3C-B657E763FA5C}"/>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5D8BFD03-5F26-4DB1-BF31-78F7E40745AB}"/>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5D8BFD03-5F26-4DB1-BF31-78F7E40745AB}"/>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4">
                <a:extLst>
                  <a:ext uri="{FF2B5EF4-FFF2-40B4-BE49-F238E27FC236}">
                    <a16:creationId xmlns:a16="http://schemas.microsoft.com/office/drawing/2014/main" id="{4FC2E987-A05B-4731-B776-7D3B01CBCD94}"/>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1" name="Object 4">
                <a:extLst>
                  <a:ext uri="{FF2B5EF4-FFF2-40B4-BE49-F238E27FC236}">
                    <a16:creationId xmlns:a16="http://schemas.microsoft.com/office/drawing/2014/main" id="{4FC2E987-A05B-4731-B776-7D3B01CBCD94}"/>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1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7">
                <a:extLst>
                  <a:ext uri="{FF2B5EF4-FFF2-40B4-BE49-F238E27FC236}">
                    <a16:creationId xmlns:a16="http://schemas.microsoft.com/office/drawing/2014/main" id="{CA2024BF-F6E2-4C86-ACE8-5D4271B74C81}"/>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2" name="Object 7">
                <a:extLst>
                  <a:ext uri="{FF2B5EF4-FFF2-40B4-BE49-F238E27FC236}">
                    <a16:creationId xmlns:a16="http://schemas.microsoft.com/office/drawing/2014/main" id="{CA2024BF-F6E2-4C86-ACE8-5D4271B74C81}"/>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34">
                <a:extLst>
                  <a:ext uri="{FF2B5EF4-FFF2-40B4-BE49-F238E27FC236}">
                    <a16:creationId xmlns:a16="http://schemas.microsoft.com/office/drawing/2014/main" id="{319A4C8A-4D81-44D8-883F-8DA56F885FDA}"/>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73" name="Object 34">
                <a:extLst>
                  <a:ext uri="{FF2B5EF4-FFF2-40B4-BE49-F238E27FC236}">
                    <a16:creationId xmlns:a16="http://schemas.microsoft.com/office/drawing/2014/main" id="{319A4C8A-4D81-44D8-883F-8DA56F885FDA}"/>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4">
                <a:extLst>
                  <a:ext uri="{FF2B5EF4-FFF2-40B4-BE49-F238E27FC236}">
                    <a16:creationId xmlns:a16="http://schemas.microsoft.com/office/drawing/2014/main" id="{A2FEE87A-F686-4BFB-9478-B39B45E6EF91}"/>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4" name="Object 4">
                <a:extLst>
                  <a:ext uri="{FF2B5EF4-FFF2-40B4-BE49-F238E27FC236}">
                    <a16:creationId xmlns:a16="http://schemas.microsoft.com/office/drawing/2014/main" id="{A2FEE87A-F686-4BFB-9478-B39B45E6EF91}"/>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17"/>
                <a:stretch>
                  <a:fillRect/>
                </a:stretch>
              </a:blipFill>
              <a:ln>
                <a:noFill/>
              </a:ln>
              <a:effectLst/>
            </p:spPr>
            <p:txBody>
              <a:bodyPr/>
              <a:lstStyle/>
              <a:p>
                <a:r>
                  <a:rPr lang="zh-CN" altLang="en-US">
                    <a:noFill/>
                  </a:rPr>
                  <a:t> </a:t>
                </a:r>
              </a:p>
            </p:txBody>
          </p:sp>
        </mc:Fallback>
      </mc:AlternateContent>
      <p:sp>
        <p:nvSpPr>
          <p:cNvPr id="75" name="AutoShape 41">
            <a:extLst>
              <a:ext uri="{FF2B5EF4-FFF2-40B4-BE49-F238E27FC236}">
                <a16:creationId xmlns:a16="http://schemas.microsoft.com/office/drawing/2014/main" id="{808DB664-C870-4D90-A78D-96EA26D973BC}"/>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77" name="AutoShape 41">
            <a:extLst>
              <a:ext uri="{FF2B5EF4-FFF2-40B4-BE49-F238E27FC236}">
                <a16:creationId xmlns:a16="http://schemas.microsoft.com/office/drawing/2014/main" id="{25A71E30-6DCD-462B-8C9F-367159FE7CD8}"/>
              </a:ext>
            </a:extLst>
          </p:cNvPr>
          <p:cNvSpPr>
            <a:spLocks noChangeArrowheads="1"/>
          </p:cNvSpPr>
          <p:nvPr/>
        </p:nvSpPr>
        <p:spPr bwMode="auto">
          <a:xfrm>
            <a:off x="5209445" y="1085261"/>
            <a:ext cx="1666811" cy="400111"/>
          </a:xfrm>
          <a:prstGeom prst="accentBorderCallout2">
            <a:avLst>
              <a:gd name="adj1" fmla="val 59080"/>
              <a:gd name="adj2" fmla="val -11114"/>
              <a:gd name="adj3" fmla="val 61806"/>
              <a:gd name="adj4" fmla="val -20820"/>
              <a:gd name="adj5" fmla="val 112411"/>
              <a:gd name="adj6" fmla="val -3929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a:extLst>
              <a:ext uri="{FF2B5EF4-FFF2-40B4-BE49-F238E27FC236}">
                <a16:creationId xmlns:a16="http://schemas.microsoft.com/office/drawing/2014/main" id="{A32C06F7-0DB4-4589-A67E-7ED83D9E6AFB}"/>
              </a:ext>
            </a:extLst>
          </p:cNvPr>
          <p:cNvPicPr>
            <a:picLocks noChangeAspect="1"/>
          </p:cNvPicPr>
          <p:nvPr/>
        </p:nvPicPr>
        <p:blipFill>
          <a:blip r:embed="rId12"/>
          <a:stretch>
            <a:fillRect/>
          </a:stretch>
        </p:blipFill>
        <p:spPr>
          <a:xfrm>
            <a:off x="574497" y="4354010"/>
            <a:ext cx="4595540" cy="2085184"/>
          </a:xfrm>
          <a:prstGeom prst="rect">
            <a:avLst/>
          </a:prstGeom>
        </p:spPr>
      </p:pic>
      <p:sp>
        <p:nvSpPr>
          <p:cNvPr id="56" name="Oval 9">
            <a:extLst>
              <a:ext uri="{FF2B5EF4-FFF2-40B4-BE49-F238E27FC236}">
                <a16:creationId xmlns:a16="http://schemas.microsoft.com/office/drawing/2014/main" id="{413A2902-3777-4E83-AC52-E9A12C28FC87}"/>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7" name="Oval 10">
            <a:extLst>
              <a:ext uri="{FF2B5EF4-FFF2-40B4-BE49-F238E27FC236}">
                <a16:creationId xmlns:a16="http://schemas.microsoft.com/office/drawing/2014/main" id="{FA7FA707-8BBD-4463-A7CB-BF9E468721CE}"/>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8" name="Oval 11">
            <a:extLst>
              <a:ext uri="{FF2B5EF4-FFF2-40B4-BE49-F238E27FC236}">
                <a16:creationId xmlns:a16="http://schemas.microsoft.com/office/drawing/2014/main" id="{85D3E6C9-05A5-4E88-8F20-5097CC05ADB0}"/>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9" name="Oval 13">
            <a:extLst>
              <a:ext uri="{FF2B5EF4-FFF2-40B4-BE49-F238E27FC236}">
                <a16:creationId xmlns:a16="http://schemas.microsoft.com/office/drawing/2014/main" id="{F10FE931-5A7A-47E0-85D4-4B6060A49DE5}"/>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60" name="Oval 14">
            <a:extLst>
              <a:ext uri="{FF2B5EF4-FFF2-40B4-BE49-F238E27FC236}">
                <a16:creationId xmlns:a16="http://schemas.microsoft.com/office/drawing/2014/main" id="{CA47E0ED-F25A-4DC2-8707-D6720D4B2D3B}"/>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61" name="Oval 15">
            <a:extLst>
              <a:ext uri="{FF2B5EF4-FFF2-40B4-BE49-F238E27FC236}">
                <a16:creationId xmlns:a16="http://schemas.microsoft.com/office/drawing/2014/main" id="{859D1B29-5FB4-44F3-8368-6191D58DD608}"/>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524A16A2-E3F0-49C3-ACD2-85E11D487C7F}"/>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62" name="Object 24">
                <a:extLst>
                  <a:ext uri="{FF2B5EF4-FFF2-40B4-BE49-F238E27FC236}">
                    <a16:creationId xmlns:a16="http://schemas.microsoft.com/office/drawing/2014/main" id="{524A16A2-E3F0-49C3-ACD2-85E11D487C7F}"/>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14"/>
                <a:stretch>
                  <a:fillRect/>
                </a:stretch>
              </a:blipFill>
              <a:ln>
                <a:noFill/>
              </a:ln>
              <a:effectLst/>
            </p:spPr>
            <p:txBody>
              <a:bodyPr/>
              <a:lstStyle/>
              <a:p>
                <a:r>
                  <a:rPr lang="zh-CN" altLang="en-US">
                    <a:noFill/>
                  </a:rPr>
                  <a:t> </a:t>
                </a:r>
              </a:p>
            </p:txBody>
          </p:sp>
        </mc:Fallback>
      </mc:AlternateContent>
      <p:cxnSp>
        <p:nvCxnSpPr>
          <p:cNvPr id="63" name="直接箭头连接符 62">
            <a:extLst>
              <a:ext uri="{FF2B5EF4-FFF2-40B4-BE49-F238E27FC236}">
                <a16:creationId xmlns:a16="http://schemas.microsoft.com/office/drawing/2014/main" id="{0F35390B-F406-4F15-A33F-0F89CADC09E2}"/>
              </a:ext>
            </a:extLst>
          </p:cNvPr>
          <p:cNvCxnSpPr>
            <a:cxnSpLocks/>
            <a:stCxn id="56" idx="6"/>
            <a:endCxn id="60"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F6F887C-7448-40E0-9B73-ABB7C4D90D99}"/>
              </a:ext>
            </a:extLst>
          </p:cNvPr>
          <p:cNvCxnSpPr>
            <a:cxnSpLocks/>
            <a:stCxn id="56" idx="6"/>
            <a:endCxn id="59"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9786B12-13AF-4D2A-A157-B170F5375F3C}"/>
              </a:ext>
            </a:extLst>
          </p:cNvPr>
          <p:cNvCxnSpPr>
            <a:cxnSpLocks/>
            <a:stCxn id="57" idx="6"/>
            <a:endCxn id="60"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0DE3F02-105C-4B5D-BE3E-A0DF2BEFD9AD}"/>
              </a:ext>
            </a:extLst>
          </p:cNvPr>
          <p:cNvCxnSpPr>
            <a:cxnSpLocks/>
            <a:stCxn id="57" idx="6"/>
            <a:endCxn id="59"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7AE3A1E9-FAD4-4849-AD78-AAA527811D3F}"/>
              </a:ext>
            </a:extLst>
          </p:cNvPr>
          <p:cNvCxnSpPr>
            <a:cxnSpLocks/>
            <a:stCxn id="58" idx="6"/>
            <a:endCxn id="60"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D38826D-C1A7-464E-9E92-ABDB29D40BF8}"/>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7C13681-5A35-4C3C-B09A-DE99E2ED46FB}"/>
              </a:ext>
            </a:extLst>
          </p:cNvPr>
          <p:cNvCxnSpPr>
            <a:cxnSpLocks/>
            <a:stCxn id="59" idx="6"/>
            <a:endCxn id="61"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31152BEC-321A-4E77-BF34-B2F9757E6379}"/>
              </a:ext>
            </a:extLst>
          </p:cNvPr>
          <p:cNvCxnSpPr>
            <a:cxnSpLocks/>
            <a:stCxn id="60" idx="6"/>
            <a:endCxn id="61"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3965114-A4DF-4775-99DA-C88CAB645A2E}"/>
              </a:ext>
            </a:extLst>
          </p:cNvPr>
          <p:cNvCxnSpPr>
            <a:cxnSpLocks/>
            <a:stCxn id="61"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45B582C1-EF15-4634-855D-667D8BD936C1}"/>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72" name="Object 24">
                <a:extLst>
                  <a:ext uri="{FF2B5EF4-FFF2-40B4-BE49-F238E27FC236}">
                    <a16:creationId xmlns:a16="http://schemas.microsoft.com/office/drawing/2014/main" id="{45B582C1-EF15-4634-855D-667D8BD936C1}"/>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15"/>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5E796697-48A1-43C1-931A-B907ED798528}"/>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3" name="Object 24">
                <a:extLst>
                  <a:ext uri="{FF2B5EF4-FFF2-40B4-BE49-F238E27FC236}">
                    <a16:creationId xmlns:a16="http://schemas.microsoft.com/office/drawing/2014/main" id="{5E796697-48A1-43C1-931A-B907ED798528}"/>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3886844F-2374-4C14-A493-8E5D3EBB0D79}"/>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4" name="Object 24">
                <a:extLst>
                  <a:ext uri="{FF2B5EF4-FFF2-40B4-BE49-F238E27FC236}">
                    <a16:creationId xmlns:a16="http://schemas.microsoft.com/office/drawing/2014/main" id="{3886844F-2374-4C14-A493-8E5D3EBB0D79}"/>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1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022B3C2D-E649-4960-9048-58E4E46DAC22}"/>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5" name="Object 24">
                <a:extLst>
                  <a:ext uri="{FF2B5EF4-FFF2-40B4-BE49-F238E27FC236}">
                    <a16:creationId xmlns:a16="http://schemas.microsoft.com/office/drawing/2014/main" id="{022B3C2D-E649-4960-9048-58E4E46DAC22}"/>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18"/>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4EACE192-5BCA-4DD8-B2F5-30A5B4AB4B60}"/>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6" name="Object 24">
                <a:extLst>
                  <a:ext uri="{FF2B5EF4-FFF2-40B4-BE49-F238E27FC236}">
                    <a16:creationId xmlns:a16="http://schemas.microsoft.com/office/drawing/2014/main" id="{4EACE192-5BCA-4DD8-B2F5-30A5B4AB4B60}"/>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19"/>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26BE5574-9D55-4A39-8E84-76F16E44C9F4}"/>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7" name="Object 24">
                <a:extLst>
                  <a:ext uri="{FF2B5EF4-FFF2-40B4-BE49-F238E27FC236}">
                    <a16:creationId xmlns:a16="http://schemas.microsoft.com/office/drawing/2014/main" id="{26BE5574-9D55-4A39-8E84-76F16E44C9F4}"/>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2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532591A2-ED39-40F0-B266-CD4F1FB3D34E}"/>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78" name="Object 24">
                <a:extLst>
                  <a:ext uri="{FF2B5EF4-FFF2-40B4-BE49-F238E27FC236}">
                    <a16:creationId xmlns:a16="http://schemas.microsoft.com/office/drawing/2014/main" id="{532591A2-ED39-40F0-B266-CD4F1FB3D34E}"/>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bject 24">
                <a:extLst>
                  <a:ext uri="{FF2B5EF4-FFF2-40B4-BE49-F238E27FC236}">
                    <a16:creationId xmlns:a16="http://schemas.microsoft.com/office/drawing/2014/main" id="{2CE6A370-3EC6-44A8-9D75-E881EF950933}"/>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9" name="Object 24">
                <a:extLst>
                  <a:ext uri="{FF2B5EF4-FFF2-40B4-BE49-F238E27FC236}">
                    <a16:creationId xmlns:a16="http://schemas.microsoft.com/office/drawing/2014/main" id="{2CE6A370-3EC6-44A8-9D75-E881EF950933}"/>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22"/>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bject 24">
                <a:extLst>
                  <a:ext uri="{FF2B5EF4-FFF2-40B4-BE49-F238E27FC236}">
                    <a16:creationId xmlns:a16="http://schemas.microsoft.com/office/drawing/2014/main" id="{995F3356-8EBF-45A2-87A8-1A0907F8ED8F}"/>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80" name="Object 24">
                <a:extLst>
                  <a:ext uri="{FF2B5EF4-FFF2-40B4-BE49-F238E27FC236}">
                    <a16:creationId xmlns:a16="http://schemas.microsoft.com/office/drawing/2014/main" id="{995F3356-8EBF-45A2-87A8-1A0907F8ED8F}"/>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bject 24">
                <a:extLst>
                  <a:ext uri="{FF2B5EF4-FFF2-40B4-BE49-F238E27FC236}">
                    <a16:creationId xmlns:a16="http://schemas.microsoft.com/office/drawing/2014/main" id="{AD218751-7700-437C-97A4-B9AC12900F4A}"/>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81" name="Object 24">
                <a:extLst>
                  <a:ext uri="{FF2B5EF4-FFF2-40B4-BE49-F238E27FC236}">
                    <a16:creationId xmlns:a16="http://schemas.microsoft.com/office/drawing/2014/main" id="{AD218751-7700-437C-97A4-B9AC12900F4A}"/>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2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bject 4">
                <a:extLst>
                  <a:ext uri="{FF2B5EF4-FFF2-40B4-BE49-F238E27FC236}">
                    <a16:creationId xmlns:a16="http://schemas.microsoft.com/office/drawing/2014/main" id="{DCAE7389-437A-470F-B8EF-4ADE9FEE653D}"/>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2" name="Object 4">
                <a:extLst>
                  <a:ext uri="{FF2B5EF4-FFF2-40B4-BE49-F238E27FC236}">
                    <a16:creationId xmlns:a16="http://schemas.microsoft.com/office/drawing/2014/main" id="{DCAE7389-437A-470F-B8EF-4ADE9FEE653D}"/>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Object 7">
                <a:extLst>
                  <a:ext uri="{FF2B5EF4-FFF2-40B4-BE49-F238E27FC236}">
                    <a16:creationId xmlns:a16="http://schemas.microsoft.com/office/drawing/2014/main" id="{BA9C5211-C6AD-4C5B-85FD-6695E0ADAE4C}"/>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3" name="Object 7">
                <a:extLst>
                  <a:ext uri="{FF2B5EF4-FFF2-40B4-BE49-F238E27FC236}">
                    <a16:creationId xmlns:a16="http://schemas.microsoft.com/office/drawing/2014/main" id="{BA9C5211-C6AD-4C5B-85FD-6695E0ADAE4C}"/>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2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bject 34">
                <a:extLst>
                  <a:ext uri="{FF2B5EF4-FFF2-40B4-BE49-F238E27FC236}">
                    <a16:creationId xmlns:a16="http://schemas.microsoft.com/office/drawing/2014/main" id="{4158F01B-17A2-4052-A1D9-79043BE23C22}"/>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4" name="Object 34">
                <a:extLst>
                  <a:ext uri="{FF2B5EF4-FFF2-40B4-BE49-F238E27FC236}">
                    <a16:creationId xmlns:a16="http://schemas.microsoft.com/office/drawing/2014/main" id="{4158F01B-17A2-4052-A1D9-79043BE23C22}"/>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2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Object 4">
                <a:extLst>
                  <a:ext uri="{FF2B5EF4-FFF2-40B4-BE49-F238E27FC236}">
                    <a16:creationId xmlns:a16="http://schemas.microsoft.com/office/drawing/2014/main" id="{A24D2A6A-69FA-4F62-AD99-2D9839D1DE20}"/>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5" name="Object 4">
                <a:extLst>
                  <a:ext uri="{FF2B5EF4-FFF2-40B4-BE49-F238E27FC236}">
                    <a16:creationId xmlns:a16="http://schemas.microsoft.com/office/drawing/2014/main" id="{A24D2A6A-69FA-4F62-AD99-2D9839D1DE20}"/>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28"/>
                <a:stretch>
                  <a:fillRect/>
                </a:stretch>
              </a:blipFill>
              <a:ln>
                <a:noFill/>
              </a:ln>
              <a:effectLst/>
            </p:spPr>
            <p:txBody>
              <a:bodyPr/>
              <a:lstStyle/>
              <a:p>
                <a:r>
                  <a:rPr lang="zh-CN" altLang="en-US">
                    <a:noFill/>
                  </a:rPr>
                  <a:t> </a:t>
                </a:r>
              </a:p>
            </p:txBody>
          </p:sp>
        </mc:Fallback>
      </mc:AlternateContent>
      <p:sp>
        <p:nvSpPr>
          <p:cNvPr id="86" name="AutoShape 41">
            <a:extLst>
              <a:ext uri="{FF2B5EF4-FFF2-40B4-BE49-F238E27FC236}">
                <a16:creationId xmlns:a16="http://schemas.microsoft.com/office/drawing/2014/main" id="{D57CEC40-A5D1-4245-A1EA-7B8557EAA94E}"/>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87" name="AutoShape 41">
            <a:extLst>
              <a:ext uri="{FF2B5EF4-FFF2-40B4-BE49-F238E27FC236}">
                <a16:creationId xmlns:a16="http://schemas.microsoft.com/office/drawing/2014/main" id="{4A96BF3A-FB84-4F34-AD6A-96ACE8CCE898}"/>
              </a:ext>
            </a:extLst>
          </p:cNvPr>
          <p:cNvSpPr>
            <a:spLocks noChangeArrowheads="1"/>
          </p:cNvSpPr>
          <p:nvPr/>
        </p:nvSpPr>
        <p:spPr bwMode="auto">
          <a:xfrm>
            <a:off x="5209445" y="1085261"/>
            <a:ext cx="1666811" cy="400111"/>
          </a:xfrm>
          <a:prstGeom prst="accentBorderCallout2">
            <a:avLst>
              <a:gd name="adj1" fmla="val 59080"/>
              <a:gd name="adj2" fmla="val -11114"/>
              <a:gd name="adj3" fmla="val 61806"/>
              <a:gd name="adj4" fmla="val -20820"/>
              <a:gd name="adj5" fmla="val 112411"/>
              <a:gd name="adj6" fmla="val -3929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mc:AlternateContent xmlns:mc="http://schemas.openxmlformats.org/markup-compatibility/2006" xmlns:a14="http://schemas.microsoft.com/office/drawing/2010/main">
        <mc:Choice Requires="a14">
          <p:sp>
            <p:nvSpPr>
              <p:cNvPr id="88" name="AutoShape 41">
                <a:extLst>
                  <a:ext uri="{FF2B5EF4-FFF2-40B4-BE49-F238E27FC236}">
                    <a16:creationId xmlns:a16="http://schemas.microsoft.com/office/drawing/2014/main" id="{592C91F0-B508-430F-B452-BB02DF64DEEE}"/>
                  </a:ext>
                </a:extLst>
              </p:cNvPr>
              <p:cNvSpPr>
                <a:spLocks noChangeArrowheads="1"/>
              </p:cNvSpPr>
              <p:nvPr/>
            </p:nvSpPr>
            <p:spPr bwMode="auto">
              <a:xfrm>
                <a:off x="4351936" y="3887067"/>
                <a:ext cx="4595541" cy="782763"/>
              </a:xfrm>
              <a:prstGeom prst="accentBorderCallout2">
                <a:avLst>
                  <a:gd name="adj1" fmla="val 18877"/>
                  <a:gd name="adj2" fmla="val -2849"/>
                  <a:gd name="adj3" fmla="val 15626"/>
                  <a:gd name="adj4" fmla="val -7703"/>
                  <a:gd name="adj5" fmla="val -68069"/>
                  <a:gd name="adj6" fmla="val -5917"/>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14:m>
                  <m:oMathPara xmlns:m="http://schemas.openxmlformats.org/officeDocument/2006/math">
                    <m:oMathParaPr>
                      <m:jc m:val="left"/>
                    </m:oMathParaPr>
                    <m:oMath xmlns:m="http://schemas.openxmlformats.org/officeDocument/2006/math">
                      <m:r>
                        <m:rPr>
                          <m:nor/>
                        </m:rP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m:t>Err</m:t>
                      </m:r>
                      <m:r>
                        <m:rPr>
                          <m:nor/>
                        </m:rP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m:t>=</m:t>
                      </m:r>
                    </m:oMath>
                  </m:oMathPara>
                </a14:m>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spcBef>
                    <a:spcPts val="550"/>
                  </a:spcBef>
                  <a:buClrTx/>
                  <a:buSzPct val="100000"/>
                  <a:buFontTx/>
                  <a:buNone/>
                  <a:defRPr/>
                </a:pPr>
                <a14:m>
                  <m:oMathPara xmlns:m="http://schemas.openxmlformats.org/officeDocument/2006/math">
                    <m:oMathParaPr>
                      <m:jc m:val="left"/>
                    </m:oMathParaPr>
                    <m:oMath xmlns:m="http://schemas.openxmlformats.org/officeDocument/2006/math">
                      <m:r>
                        <m:rPr>
                          <m:nor/>
                        </m:rP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m:t>0.525(1−0.525)(0.1311)(−0.2)=</m:t>
                      </m:r>
                    </m:oMath>
                  </m:oMathPara>
                </a14:m>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8" name="AutoShape 41">
                <a:extLst>
                  <a:ext uri="{FF2B5EF4-FFF2-40B4-BE49-F238E27FC236}">
                    <a16:creationId xmlns:a16="http://schemas.microsoft.com/office/drawing/2014/main" id="{592C91F0-B508-430F-B452-BB02DF64DEEE}"/>
                  </a:ext>
                </a:extLst>
              </p:cNvPr>
              <p:cNvSpPr>
                <a:spLocks noRot="1" noChangeAspect="1" noMove="1" noResize="1" noEditPoints="1" noAdjustHandles="1" noChangeArrowheads="1" noChangeShapeType="1" noTextEdit="1"/>
              </p:cNvSpPr>
              <p:nvPr/>
            </p:nvSpPr>
            <p:spPr bwMode="auto">
              <a:xfrm>
                <a:off x="4351936" y="3887067"/>
                <a:ext cx="4595541" cy="782763"/>
              </a:xfrm>
              <a:prstGeom prst="accentBorderCallout2">
                <a:avLst>
                  <a:gd name="adj1" fmla="val 18877"/>
                  <a:gd name="adj2" fmla="val -2849"/>
                  <a:gd name="adj3" fmla="val 15626"/>
                  <a:gd name="adj4" fmla="val -7703"/>
                  <a:gd name="adj5" fmla="val -68069"/>
                  <a:gd name="adj6" fmla="val -5917"/>
                </a:avLst>
              </a:prstGeom>
              <a:blipFill>
                <a:blip r:embed="rId29"/>
                <a:stretch>
                  <a:fillRect b="-3687"/>
                </a:stretch>
              </a:blipFill>
              <a:ln w="19050">
                <a:solidFill>
                  <a:srgbClr val="FF6600"/>
                </a:solidFill>
                <a:round/>
                <a:headEnd/>
                <a:tailEnd/>
              </a:ln>
              <a:effectLst/>
            </p:spPr>
            <p:txBody>
              <a:bodyPr/>
              <a:lstStyle/>
              <a:p>
                <a:r>
                  <a:rPr lang="zh-CN" altLang="en-US">
                    <a:noFill/>
                  </a:rPr>
                  <a:t> </a:t>
                </a:r>
              </a:p>
            </p:txBody>
          </p:sp>
        </mc:Fallback>
      </mc:AlternateContent>
      <p:sp>
        <p:nvSpPr>
          <p:cNvPr id="89" name="圆角矩形 3">
            <a:extLst>
              <a:ext uri="{FF2B5EF4-FFF2-40B4-BE49-F238E27FC236}">
                <a16:creationId xmlns:a16="http://schemas.microsoft.com/office/drawing/2014/main" id="{332918A3-64BB-4D38-8B38-5B6828EF4A1D}"/>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90" name="矩形 89">
            <a:extLst>
              <a:ext uri="{FF2B5EF4-FFF2-40B4-BE49-F238E27FC236}">
                <a16:creationId xmlns:a16="http://schemas.microsoft.com/office/drawing/2014/main" id="{6DCB63DB-36A1-4521-BD4A-7F4229DF4AD1}"/>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91" name="TextBox 2">
            <a:extLst>
              <a:ext uri="{FF2B5EF4-FFF2-40B4-BE49-F238E27FC236}">
                <a16:creationId xmlns:a16="http://schemas.microsoft.com/office/drawing/2014/main" id="{2895B4A5-BAB5-4C2F-B5E5-E1ED0A5C1B5E}"/>
              </a:ext>
            </a:extLst>
          </p:cNvPr>
          <p:cNvSpPr txBox="1">
            <a:spLocks noChangeArrowheads="1"/>
          </p:cNvSpPr>
          <p:nvPr>
            <p:custDataLst>
              <p:tags r:id="rId4"/>
            </p:custDataLst>
          </p:nvPr>
        </p:nvSpPr>
        <p:spPr bwMode="auto">
          <a:xfrm>
            <a:off x="7743281" y="4185766"/>
            <a:ext cx="1347306"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AutoShape 41">
            <a:extLst>
              <a:ext uri="{FF2B5EF4-FFF2-40B4-BE49-F238E27FC236}">
                <a16:creationId xmlns:a16="http://schemas.microsoft.com/office/drawing/2014/main" id="{2F117BA9-ABAB-4E34-A410-D6719A1E4517}"/>
              </a:ext>
            </a:extLst>
          </p:cNvPr>
          <p:cNvSpPr>
            <a:spLocks noChangeArrowheads="1"/>
          </p:cNvSpPr>
          <p:nvPr/>
        </p:nvSpPr>
        <p:spPr bwMode="auto">
          <a:xfrm>
            <a:off x="5209445" y="3269064"/>
            <a:ext cx="853725" cy="400111"/>
          </a:xfrm>
          <a:prstGeom prst="accentBorderCallout2">
            <a:avLst>
              <a:gd name="adj1" fmla="val 45637"/>
              <a:gd name="adj2" fmla="val -11114"/>
              <a:gd name="adj3" fmla="val 42985"/>
              <a:gd name="adj4" fmla="val -31085"/>
              <a:gd name="adj5" fmla="val -22022"/>
              <a:gd name="adj6" fmla="val -6053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0.525</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4" name="Picture 50">
            <a:extLst>
              <a:ext uri="{FF2B5EF4-FFF2-40B4-BE49-F238E27FC236}">
                <a16:creationId xmlns:a16="http://schemas.microsoft.com/office/drawing/2014/main" id="{80B6B318-E256-48D6-9127-CD6F967A210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19027" y="4755984"/>
            <a:ext cx="3528000" cy="67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363" name="组合 8">
            <a:extLst>
              <a:ext uri="{FF2B5EF4-FFF2-40B4-BE49-F238E27FC236}">
                <a16:creationId xmlns:a16="http://schemas.microsoft.com/office/drawing/2014/main" id="{D68FC2FA-C904-4EE2-9A55-CF5785C7B2B1}"/>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5FF045C7-5812-4F71-A811-6629DF2CA800}"/>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DD36309A-0ED1-4E59-89E1-C1C347ACE8C1}"/>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6367" name="TypeText">
              <a:extLst>
                <a:ext uri="{FF2B5EF4-FFF2-40B4-BE49-F238E27FC236}">
                  <a16:creationId xmlns:a16="http://schemas.microsoft.com/office/drawing/2014/main" id="{D41DC00A-3F6D-4EE5-99AC-B0B5A5DE3CD7}"/>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56368" name="TipText">
              <a:extLst>
                <a:ext uri="{FF2B5EF4-FFF2-40B4-BE49-F238E27FC236}">
                  <a16:creationId xmlns:a16="http://schemas.microsoft.com/office/drawing/2014/main" id="{899B873D-251B-4350-88E9-E60F721EEDCF}"/>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6364" name="图片 1">
            <a:extLst>
              <a:ext uri="{FF2B5EF4-FFF2-40B4-BE49-F238E27FC236}">
                <a16:creationId xmlns:a16="http://schemas.microsoft.com/office/drawing/2014/main" id="{B56FA745-19A3-45A5-B124-E236DA7AC8CE}"/>
              </a:ext>
            </a:extLst>
          </p:cNvPr>
          <p:cNvPicPr>
            <a:picLocks/>
          </p:cNvPicPr>
          <p:nvPr>
            <p:custDataLst>
              <p:tags r:id="rId6"/>
            </p:custDataLst>
          </p:nvPr>
        </p:nvPicPr>
        <p:blipFill>
          <a:blip r:embed="rId31">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Box 13">
            <a:extLst>
              <a:ext uri="{FF2B5EF4-FFF2-40B4-BE49-F238E27FC236}">
                <a16:creationId xmlns:a16="http://schemas.microsoft.com/office/drawing/2014/main" id="{E4251E22-7492-4EDB-9063-F4BD79370463}"/>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4" name="Oval 9">
            <a:extLst>
              <a:ext uri="{FF2B5EF4-FFF2-40B4-BE49-F238E27FC236}">
                <a16:creationId xmlns:a16="http://schemas.microsoft.com/office/drawing/2014/main" id="{D3560F6A-9BAA-49E8-869B-9822135CA1B5}"/>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6" name="Oval 10">
            <a:extLst>
              <a:ext uri="{FF2B5EF4-FFF2-40B4-BE49-F238E27FC236}">
                <a16:creationId xmlns:a16="http://schemas.microsoft.com/office/drawing/2014/main" id="{ECC86E6E-7BEB-448C-8DB4-3DC5DE0CBD95}"/>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7" name="Oval 11">
            <a:extLst>
              <a:ext uri="{FF2B5EF4-FFF2-40B4-BE49-F238E27FC236}">
                <a16:creationId xmlns:a16="http://schemas.microsoft.com/office/drawing/2014/main" id="{458AA9C5-5557-4D91-9427-A85528ED764E}"/>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8" name="Oval 13">
            <a:extLst>
              <a:ext uri="{FF2B5EF4-FFF2-40B4-BE49-F238E27FC236}">
                <a16:creationId xmlns:a16="http://schemas.microsoft.com/office/drawing/2014/main" id="{754F663C-E520-4DAA-ABE3-D6EAADD6EF5B}"/>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9" name="Oval 14">
            <a:extLst>
              <a:ext uri="{FF2B5EF4-FFF2-40B4-BE49-F238E27FC236}">
                <a16:creationId xmlns:a16="http://schemas.microsoft.com/office/drawing/2014/main" id="{9C87677A-28E7-489C-96E0-094AD2126C3A}"/>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0" name="Oval 15">
            <a:extLst>
              <a:ext uri="{FF2B5EF4-FFF2-40B4-BE49-F238E27FC236}">
                <a16:creationId xmlns:a16="http://schemas.microsoft.com/office/drawing/2014/main" id="{EBDC27E0-F313-4331-B4D4-4B5D54B1025C}"/>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1" name="Object 24">
                <a:extLst>
                  <a:ext uri="{FF2B5EF4-FFF2-40B4-BE49-F238E27FC236}">
                    <a16:creationId xmlns:a16="http://schemas.microsoft.com/office/drawing/2014/main" id="{1451499D-5CC8-445F-B6A2-5EE675F41B88}"/>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51" name="Object 24">
                <a:extLst>
                  <a:ext uri="{FF2B5EF4-FFF2-40B4-BE49-F238E27FC236}">
                    <a16:creationId xmlns:a16="http://schemas.microsoft.com/office/drawing/2014/main" id="{1451499D-5CC8-445F-B6A2-5EE675F41B88}"/>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3"/>
                <a:stretch>
                  <a:fillRect/>
                </a:stretch>
              </a:blipFill>
              <a:ln>
                <a:noFill/>
              </a:ln>
              <a:effectLst/>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BBAD3BE2-7658-416D-AFA4-F65D11DEC722}"/>
              </a:ext>
            </a:extLst>
          </p:cNvPr>
          <p:cNvCxnSpPr>
            <a:cxnSpLocks/>
            <a:stCxn id="44" idx="6"/>
            <a:endCxn id="4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081C0BE5-93D3-4A10-BE1B-9AF0EC01204B}"/>
              </a:ext>
            </a:extLst>
          </p:cNvPr>
          <p:cNvCxnSpPr>
            <a:cxnSpLocks/>
            <a:stCxn id="44" idx="6"/>
            <a:endCxn id="4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D0E44763-EC76-4B21-85D4-92B0A7C90AE4}"/>
              </a:ext>
            </a:extLst>
          </p:cNvPr>
          <p:cNvCxnSpPr>
            <a:cxnSpLocks/>
            <a:stCxn id="46" idx="6"/>
            <a:endCxn id="4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6537285-95C7-4E42-944E-9875F2BAB41D}"/>
              </a:ext>
            </a:extLst>
          </p:cNvPr>
          <p:cNvCxnSpPr>
            <a:cxnSpLocks/>
            <a:stCxn id="46" idx="6"/>
            <a:endCxn id="4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A1AA07C-9374-439A-9AA4-D3B252AF8969}"/>
              </a:ext>
            </a:extLst>
          </p:cNvPr>
          <p:cNvCxnSpPr>
            <a:cxnSpLocks/>
            <a:stCxn id="47" idx="6"/>
            <a:endCxn id="4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D2843214-9D71-44C4-B03A-1EBEBF77DA22}"/>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948CF61-0F73-4DE9-950B-3C0A90920EAE}"/>
              </a:ext>
            </a:extLst>
          </p:cNvPr>
          <p:cNvCxnSpPr>
            <a:cxnSpLocks/>
            <a:stCxn id="48" idx="6"/>
            <a:endCxn id="5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3869936-90AE-4018-81E2-BE8FF8704C56}"/>
              </a:ext>
            </a:extLst>
          </p:cNvPr>
          <p:cNvCxnSpPr>
            <a:cxnSpLocks/>
            <a:stCxn id="49" idx="6"/>
            <a:endCxn id="5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E0A72DC-AB47-4ED8-BABD-72515E92CC16}"/>
              </a:ext>
            </a:extLst>
          </p:cNvPr>
          <p:cNvCxnSpPr>
            <a:cxnSpLocks/>
            <a:stCxn id="5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A89382B6-5F39-4B47-8561-5B4C738DC728}"/>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61" name="Object 24">
                <a:extLst>
                  <a:ext uri="{FF2B5EF4-FFF2-40B4-BE49-F238E27FC236}">
                    <a16:creationId xmlns:a16="http://schemas.microsoft.com/office/drawing/2014/main" id="{A89382B6-5F39-4B47-8561-5B4C738DC728}"/>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F87C7F82-06DB-4BC1-AE75-EB5E9A5D0A0C}"/>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2" name="Object 24">
                <a:extLst>
                  <a:ext uri="{FF2B5EF4-FFF2-40B4-BE49-F238E27FC236}">
                    <a16:creationId xmlns:a16="http://schemas.microsoft.com/office/drawing/2014/main" id="{F87C7F82-06DB-4BC1-AE75-EB5E9A5D0A0C}"/>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09E4F99D-F806-4304-9DA2-C514107121FD}"/>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63" name="Object 24">
                <a:extLst>
                  <a:ext uri="{FF2B5EF4-FFF2-40B4-BE49-F238E27FC236}">
                    <a16:creationId xmlns:a16="http://schemas.microsoft.com/office/drawing/2014/main" id="{09E4F99D-F806-4304-9DA2-C514107121FD}"/>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bject 24">
                <a:extLst>
                  <a:ext uri="{FF2B5EF4-FFF2-40B4-BE49-F238E27FC236}">
                    <a16:creationId xmlns:a16="http://schemas.microsoft.com/office/drawing/2014/main" id="{A6847D96-DD60-401B-AEA8-7EBF57366182}"/>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64" name="Object 24">
                <a:extLst>
                  <a:ext uri="{FF2B5EF4-FFF2-40B4-BE49-F238E27FC236}">
                    <a16:creationId xmlns:a16="http://schemas.microsoft.com/office/drawing/2014/main" id="{A6847D96-DD60-401B-AEA8-7EBF57366182}"/>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bject 24">
                <a:extLst>
                  <a:ext uri="{FF2B5EF4-FFF2-40B4-BE49-F238E27FC236}">
                    <a16:creationId xmlns:a16="http://schemas.microsoft.com/office/drawing/2014/main" id="{3FEE284C-869F-4367-ADE8-C3DBC6DEE085}"/>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5" name="Object 24">
                <a:extLst>
                  <a:ext uri="{FF2B5EF4-FFF2-40B4-BE49-F238E27FC236}">
                    <a16:creationId xmlns:a16="http://schemas.microsoft.com/office/drawing/2014/main" id="{3FEE284C-869F-4367-ADE8-C3DBC6DEE085}"/>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bject 24">
                <a:extLst>
                  <a:ext uri="{FF2B5EF4-FFF2-40B4-BE49-F238E27FC236}">
                    <a16:creationId xmlns:a16="http://schemas.microsoft.com/office/drawing/2014/main" id="{02ADEA9C-3E9C-4308-A590-16C8B7D61B32}"/>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6" name="Object 24">
                <a:extLst>
                  <a:ext uri="{FF2B5EF4-FFF2-40B4-BE49-F238E27FC236}">
                    <a16:creationId xmlns:a16="http://schemas.microsoft.com/office/drawing/2014/main" id="{02ADEA9C-3E9C-4308-A590-16C8B7D61B32}"/>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bject 24">
                <a:extLst>
                  <a:ext uri="{FF2B5EF4-FFF2-40B4-BE49-F238E27FC236}">
                    <a16:creationId xmlns:a16="http://schemas.microsoft.com/office/drawing/2014/main" id="{75ECF619-5CF4-4066-8077-AEA1DE14DF6A}"/>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67" name="Object 24">
                <a:extLst>
                  <a:ext uri="{FF2B5EF4-FFF2-40B4-BE49-F238E27FC236}">
                    <a16:creationId xmlns:a16="http://schemas.microsoft.com/office/drawing/2014/main" id="{75ECF619-5CF4-4066-8077-AEA1DE14DF6A}"/>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1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bject 24">
                <a:extLst>
                  <a:ext uri="{FF2B5EF4-FFF2-40B4-BE49-F238E27FC236}">
                    <a16:creationId xmlns:a16="http://schemas.microsoft.com/office/drawing/2014/main" id="{D1B5584F-3EC8-4276-B6CB-642BFB09C75B}"/>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8" name="Object 24">
                <a:extLst>
                  <a:ext uri="{FF2B5EF4-FFF2-40B4-BE49-F238E27FC236}">
                    <a16:creationId xmlns:a16="http://schemas.microsoft.com/office/drawing/2014/main" id="{D1B5584F-3EC8-4276-B6CB-642BFB09C75B}"/>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1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9F787A14-831D-4B10-994E-EF55A4C45A5F}"/>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9F787A14-831D-4B10-994E-EF55A4C45A5F}"/>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46312C94-2B51-4224-BFC1-F0EF56886755}"/>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0" name="Object 24">
                <a:extLst>
                  <a:ext uri="{FF2B5EF4-FFF2-40B4-BE49-F238E27FC236}">
                    <a16:creationId xmlns:a16="http://schemas.microsoft.com/office/drawing/2014/main" id="{46312C94-2B51-4224-BFC1-F0EF56886755}"/>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4">
                <a:extLst>
                  <a:ext uri="{FF2B5EF4-FFF2-40B4-BE49-F238E27FC236}">
                    <a16:creationId xmlns:a16="http://schemas.microsoft.com/office/drawing/2014/main" id="{11FD6DB4-A04A-49B6-81DB-843340AF72F5}"/>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1" name="Object 4">
                <a:extLst>
                  <a:ext uri="{FF2B5EF4-FFF2-40B4-BE49-F238E27FC236}">
                    <a16:creationId xmlns:a16="http://schemas.microsoft.com/office/drawing/2014/main" id="{11FD6DB4-A04A-49B6-81DB-843340AF72F5}"/>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1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7">
                <a:extLst>
                  <a:ext uri="{FF2B5EF4-FFF2-40B4-BE49-F238E27FC236}">
                    <a16:creationId xmlns:a16="http://schemas.microsoft.com/office/drawing/2014/main" id="{B10D54B8-A99D-4877-B85D-F820F3CF737B}"/>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2" name="Object 7">
                <a:extLst>
                  <a:ext uri="{FF2B5EF4-FFF2-40B4-BE49-F238E27FC236}">
                    <a16:creationId xmlns:a16="http://schemas.microsoft.com/office/drawing/2014/main" id="{B10D54B8-A99D-4877-B85D-F820F3CF737B}"/>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34">
                <a:extLst>
                  <a:ext uri="{FF2B5EF4-FFF2-40B4-BE49-F238E27FC236}">
                    <a16:creationId xmlns:a16="http://schemas.microsoft.com/office/drawing/2014/main" id="{92140382-033A-4B79-A356-65F83A35EFC4}"/>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73" name="Object 34">
                <a:extLst>
                  <a:ext uri="{FF2B5EF4-FFF2-40B4-BE49-F238E27FC236}">
                    <a16:creationId xmlns:a16="http://schemas.microsoft.com/office/drawing/2014/main" id="{92140382-033A-4B79-A356-65F83A35EFC4}"/>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4">
                <a:extLst>
                  <a:ext uri="{FF2B5EF4-FFF2-40B4-BE49-F238E27FC236}">
                    <a16:creationId xmlns:a16="http://schemas.microsoft.com/office/drawing/2014/main" id="{C425A000-AD7D-42BD-9307-9BAA3FCA3F13}"/>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4" name="Object 4">
                <a:extLst>
                  <a:ext uri="{FF2B5EF4-FFF2-40B4-BE49-F238E27FC236}">
                    <a16:creationId xmlns:a16="http://schemas.microsoft.com/office/drawing/2014/main" id="{C425A000-AD7D-42BD-9307-9BAA3FCA3F13}"/>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17"/>
                <a:stretch>
                  <a:fillRect/>
                </a:stretch>
              </a:blipFill>
              <a:ln>
                <a:noFill/>
              </a:ln>
              <a:effectLst/>
            </p:spPr>
            <p:txBody>
              <a:bodyPr/>
              <a:lstStyle/>
              <a:p>
                <a:r>
                  <a:rPr lang="zh-CN" altLang="en-US">
                    <a:noFill/>
                  </a:rPr>
                  <a:t> </a:t>
                </a:r>
              </a:p>
            </p:txBody>
          </p:sp>
        </mc:Fallback>
      </mc:AlternateContent>
      <p:sp>
        <p:nvSpPr>
          <p:cNvPr id="75" name="AutoShape 41">
            <a:extLst>
              <a:ext uri="{FF2B5EF4-FFF2-40B4-BE49-F238E27FC236}">
                <a16:creationId xmlns:a16="http://schemas.microsoft.com/office/drawing/2014/main" id="{1FC07378-679F-4A31-975D-2A4FCA47BB30}"/>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76" name="AutoShape 41">
            <a:extLst>
              <a:ext uri="{FF2B5EF4-FFF2-40B4-BE49-F238E27FC236}">
                <a16:creationId xmlns:a16="http://schemas.microsoft.com/office/drawing/2014/main" id="{CADA2B50-5D8C-4D58-B3A8-F2BF983B28C0}"/>
              </a:ext>
            </a:extLst>
          </p:cNvPr>
          <p:cNvSpPr>
            <a:spLocks noChangeArrowheads="1"/>
          </p:cNvSpPr>
          <p:nvPr/>
        </p:nvSpPr>
        <p:spPr bwMode="auto">
          <a:xfrm>
            <a:off x="5209445" y="1085261"/>
            <a:ext cx="1666811" cy="400111"/>
          </a:xfrm>
          <a:prstGeom prst="accentBorderCallout2">
            <a:avLst>
              <a:gd name="adj1" fmla="val 59080"/>
              <a:gd name="adj2" fmla="val -11114"/>
              <a:gd name="adj3" fmla="val 61806"/>
              <a:gd name="adj4" fmla="val -20820"/>
              <a:gd name="adj5" fmla="val 112411"/>
              <a:gd name="adj6" fmla="val -3929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p:sp>
        <p:nvSpPr>
          <p:cNvPr id="77" name="AutoShape 41">
            <a:extLst>
              <a:ext uri="{FF2B5EF4-FFF2-40B4-BE49-F238E27FC236}">
                <a16:creationId xmlns:a16="http://schemas.microsoft.com/office/drawing/2014/main" id="{D5A97854-E80C-4289-8CB3-B8DE57FC6DDE}"/>
              </a:ext>
            </a:extLst>
          </p:cNvPr>
          <p:cNvSpPr>
            <a:spLocks noChangeArrowheads="1"/>
          </p:cNvSpPr>
          <p:nvPr/>
        </p:nvSpPr>
        <p:spPr bwMode="auto">
          <a:xfrm>
            <a:off x="5209445" y="3457010"/>
            <a:ext cx="1666811" cy="400111"/>
          </a:xfrm>
          <a:prstGeom prst="accentBorderCallout2">
            <a:avLst>
              <a:gd name="adj1" fmla="val 45637"/>
              <a:gd name="adj2" fmla="val -11114"/>
              <a:gd name="adj3" fmla="val 37608"/>
              <a:gd name="adj4" fmla="val -25276"/>
              <a:gd name="adj5" fmla="val -22022"/>
              <a:gd name="adj6" fmla="val -39238"/>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=-0.0065</a:t>
            </a: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ext Box 4">
            <a:extLst>
              <a:ext uri="{FF2B5EF4-FFF2-40B4-BE49-F238E27FC236}">
                <a16:creationId xmlns:a16="http://schemas.microsoft.com/office/drawing/2014/main" id="{1FB2A85E-4D35-4F0B-8D85-C3EC2E99D265}"/>
              </a:ext>
            </a:extLst>
          </p:cNvPr>
          <p:cNvSpPr txBox="1">
            <a:spLocks noChangeArrowheads="1"/>
          </p:cNvSpPr>
          <p:nvPr/>
        </p:nvSpPr>
        <p:spPr bwMode="auto">
          <a:xfrm>
            <a:off x="251520" y="720000"/>
            <a:ext cx="3007531" cy="583046"/>
          </a:xfrm>
          <a:prstGeom prst="rect">
            <a:avLst/>
          </a:prstGeom>
        </p:spPr>
        <p:txBody>
          <a:bodyPr wrap="square">
            <a:spAutoFit/>
          </a:bodyPr>
          <a:lstStyle>
            <a:defPPr>
              <a:defRPr lang="zh-CN"/>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lvl="3"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计算各结点的误差</a:t>
            </a:r>
          </a:p>
        </p:txBody>
      </p:sp>
      <p:pic>
        <p:nvPicPr>
          <p:cNvPr id="75781" name="Picture 5">
            <a:extLst>
              <a:ext uri="{FF2B5EF4-FFF2-40B4-BE49-F238E27FC236}">
                <a16:creationId xmlns:a16="http://schemas.microsoft.com/office/drawing/2014/main" id="{AD1DCE8D-774F-4F5B-AC86-2ACE649DE2EC}"/>
              </a:ext>
            </a:extLst>
          </p:cNvPr>
          <p:cNvPicPr>
            <a:picLocks noChangeAspect="1" noChangeArrowheads="1"/>
          </p:cNvPicPr>
          <p:nvPr/>
        </p:nvPicPr>
        <p:blipFill>
          <a:blip r:embed="rId3"/>
          <a:srcRect/>
          <a:stretch>
            <a:fillRect/>
          </a:stretch>
        </p:blipFill>
        <p:spPr bwMode="auto">
          <a:xfrm>
            <a:off x="1541198" y="1419746"/>
            <a:ext cx="6061604" cy="19334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 name="Text Box 13">
            <a:extLst>
              <a:ext uri="{FF2B5EF4-FFF2-40B4-BE49-F238E27FC236}">
                <a16:creationId xmlns:a16="http://schemas.microsoft.com/office/drawing/2014/main" id="{30C5155C-CCAF-4A52-9DA6-12780D4CAECE}"/>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pic>
        <p:nvPicPr>
          <p:cNvPr id="7" name="图片 6">
            <a:extLst>
              <a:ext uri="{FF2B5EF4-FFF2-40B4-BE49-F238E27FC236}">
                <a16:creationId xmlns:a16="http://schemas.microsoft.com/office/drawing/2014/main" id="{1B86CF6F-C322-4052-8C03-6BFFE0072BFA}"/>
              </a:ext>
            </a:extLst>
          </p:cNvPr>
          <p:cNvPicPr>
            <a:picLocks noChangeAspect="1"/>
          </p:cNvPicPr>
          <p:nvPr/>
        </p:nvPicPr>
        <p:blipFill>
          <a:blip r:embed="rId4"/>
          <a:stretch>
            <a:fillRect/>
          </a:stretch>
        </p:blipFill>
        <p:spPr>
          <a:xfrm>
            <a:off x="1541199" y="3573016"/>
            <a:ext cx="6061603" cy="2750397"/>
          </a:xfrm>
          <a:prstGeom prst="rect">
            <a:avLst/>
          </a:prstGeom>
        </p:spPr>
      </p:pic>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9">
            <a:extLst>
              <a:ext uri="{FF2B5EF4-FFF2-40B4-BE49-F238E27FC236}">
                <a16:creationId xmlns:a16="http://schemas.microsoft.com/office/drawing/2014/main" id="{705CE987-FB99-432E-A446-DA6F6A539252}"/>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6" name="Oval 10">
            <a:extLst>
              <a:ext uri="{FF2B5EF4-FFF2-40B4-BE49-F238E27FC236}">
                <a16:creationId xmlns:a16="http://schemas.microsoft.com/office/drawing/2014/main" id="{EE4C212C-1264-4B53-B30B-482671AF4DC5}"/>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7" name="Oval 11">
            <a:extLst>
              <a:ext uri="{FF2B5EF4-FFF2-40B4-BE49-F238E27FC236}">
                <a16:creationId xmlns:a16="http://schemas.microsoft.com/office/drawing/2014/main" id="{D6C83483-008D-4176-8F7D-C67CF555C925}"/>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8" name="Oval 13">
            <a:extLst>
              <a:ext uri="{FF2B5EF4-FFF2-40B4-BE49-F238E27FC236}">
                <a16:creationId xmlns:a16="http://schemas.microsoft.com/office/drawing/2014/main" id="{8BC1DF3B-C22B-4849-8450-7FF7A71F4A3A}"/>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9" name="Oval 14">
            <a:extLst>
              <a:ext uri="{FF2B5EF4-FFF2-40B4-BE49-F238E27FC236}">
                <a16:creationId xmlns:a16="http://schemas.microsoft.com/office/drawing/2014/main" id="{1947C7E8-C3DB-4B42-943E-77D52663C91B}"/>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60" name="Oval 15">
            <a:extLst>
              <a:ext uri="{FF2B5EF4-FFF2-40B4-BE49-F238E27FC236}">
                <a16:creationId xmlns:a16="http://schemas.microsoft.com/office/drawing/2014/main" id="{68D2A96A-9AB0-4C53-A1F3-BADFC987B1C7}"/>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7449AB47-6F68-4449-8053-D6B7A87594D1}"/>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61" name="Object 24">
                <a:extLst>
                  <a:ext uri="{FF2B5EF4-FFF2-40B4-BE49-F238E27FC236}">
                    <a16:creationId xmlns:a16="http://schemas.microsoft.com/office/drawing/2014/main" id="{7449AB47-6F68-4449-8053-D6B7A87594D1}"/>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462561A9-083C-41AC-9427-AA6694493B1C}"/>
              </a:ext>
            </a:extLst>
          </p:cNvPr>
          <p:cNvCxnSpPr>
            <a:cxnSpLocks/>
            <a:stCxn id="55" idx="6"/>
            <a:endCxn id="5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DBBD836-C015-491F-A4F4-8FD605DDCEE0}"/>
              </a:ext>
            </a:extLst>
          </p:cNvPr>
          <p:cNvCxnSpPr>
            <a:cxnSpLocks/>
            <a:stCxn id="55" idx="6"/>
            <a:endCxn id="5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2A269AD-1539-4D41-98B6-727D53C0679A}"/>
              </a:ext>
            </a:extLst>
          </p:cNvPr>
          <p:cNvCxnSpPr>
            <a:cxnSpLocks/>
            <a:stCxn id="56" idx="6"/>
            <a:endCxn id="5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627233E-FB77-4FF4-8F0A-8FF2C39CCB49}"/>
              </a:ext>
            </a:extLst>
          </p:cNvPr>
          <p:cNvCxnSpPr>
            <a:cxnSpLocks/>
            <a:stCxn id="56" idx="6"/>
            <a:endCxn id="5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B261982-ADE6-4875-84C5-296B258F91DA}"/>
              </a:ext>
            </a:extLst>
          </p:cNvPr>
          <p:cNvCxnSpPr>
            <a:cxnSpLocks/>
            <a:stCxn id="57" idx="6"/>
            <a:endCxn id="5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2351A96-9EC9-48A7-B985-7642C6D625A2}"/>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C2C6811-4F64-4C1A-855F-AC65963FE514}"/>
              </a:ext>
            </a:extLst>
          </p:cNvPr>
          <p:cNvCxnSpPr>
            <a:cxnSpLocks/>
            <a:stCxn id="58" idx="6"/>
            <a:endCxn id="6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91C961F-F3EC-4DBA-A97C-9DE3D852A0AE}"/>
              </a:ext>
            </a:extLst>
          </p:cNvPr>
          <p:cNvCxnSpPr>
            <a:cxnSpLocks/>
            <a:stCxn id="59" idx="6"/>
            <a:endCxn id="6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ECB52FBC-A579-47D9-BB02-FF69CE09D802}"/>
              </a:ext>
            </a:extLst>
          </p:cNvPr>
          <p:cNvCxnSpPr>
            <a:cxnSpLocks/>
            <a:stCxn id="6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149231C9-EB5E-4968-AAE7-CFB81766834C}"/>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71" name="Object 24">
                <a:extLst>
                  <a:ext uri="{FF2B5EF4-FFF2-40B4-BE49-F238E27FC236}">
                    <a16:creationId xmlns:a16="http://schemas.microsoft.com/office/drawing/2014/main" id="{149231C9-EB5E-4968-AAE7-CFB81766834C}"/>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06889F59-2F05-4498-ADF2-64F35C270340}"/>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06889F59-2F05-4498-ADF2-64F35C270340}"/>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A71EBA5A-A1F9-4AA0-B52A-6021AF607D0A}"/>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3" name="Object 24">
                <a:extLst>
                  <a:ext uri="{FF2B5EF4-FFF2-40B4-BE49-F238E27FC236}">
                    <a16:creationId xmlns:a16="http://schemas.microsoft.com/office/drawing/2014/main" id="{A71EBA5A-A1F9-4AA0-B52A-6021AF607D0A}"/>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357CC743-ADBE-4D55-A0C7-2C4C6CCA21BE}"/>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357CC743-ADBE-4D55-A0C7-2C4C6CCA21BE}"/>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3BA4F0CF-2E6C-4AD0-ADF7-0D35F659BBE6}"/>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5" name="Object 24">
                <a:extLst>
                  <a:ext uri="{FF2B5EF4-FFF2-40B4-BE49-F238E27FC236}">
                    <a16:creationId xmlns:a16="http://schemas.microsoft.com/office/drawing/2014/main" id="{3BA4F0CF-2E6C-4AD0-ADF7-0D35F659BBE6}"/>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3C34CD38-EB82-470D-AB9D-A5700A577B74}"/>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6" name="Object 24">
                <a:extLst>
                  <a:ext uri="{FF2B5EF4-FFF2-40B4-BE49-F238E27FC236}">
                    <a16:creationId xmlns:a16="http://schemas.microsoft.com/office/drawing/2014/main" id="{3C34CD38-EB82-470D-AB9D-A5700A577B74}"/>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93F10823-825E-4A9D-81C1-0B7B984BB58F}"/>
                  </a:ext>
                </a:extLst>
              </p:cNvPr>
              <p:cNvSpPr txBox="1"/>
              <p:nvPr/>
            </p:nvSpPr>
            <p:spPr bwMode="auto">
              <a:xfrm>
                <a:off x="5186326" y="16244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.3</m:t>
                      </m:r>
                    </m:oMath>
                  </m:oMathPara>
                </a14:m>
                <a:endParaRPr lang="zh-CN" altLang="en-US" sz="2000">
                  <a:solidFill>
                    <a:schemeClr val="tx1"/>
                  </a:solidFill>
                  <a:latin typeface="+mn-lt"/>
                </a:endParaRPr>
              </a:p>
            </p:txBody>
          </p:sp>
        </mc:Choice>
        <mc:Fallback xmlns="">
          <p:sp>
            <p:nvSpPr>
              <p:cNvPr id="77" name="Object 24">
                <a:extLst>
                  <a:ext uri="{FF2B5EF4-FFF2-40B4-BE49-F238E27FC236}">
                    <a16:creationId xmlns:a16="http://schemas.microsoft.com/office/drawing/2014/main" id="{93F10823-825E-4A9D-81C1-0B7B984BB58F}"/>
                  </a:ext>
                </a:extLst>
              </p:cNvPr>
              <p:cNvSpPr txBox="1">
                <a:spLocks noRot="1" noChangeAspect="1" noMove="1" noResize="1" noEditPoints="1" noAdjustHandles="1" noChangeArrowheads="1" noChangeShapeType="1" noTextEdit="1"/>
              </p:cNvSpPr>
              <p:nvPr/>
            </p:nvSpPr>
            <p:spPr bwMode="auto">
              <a:xfrm>
                <a:off x="5186326" y="1624498"/>
                <a:ext cx="539750" cy="400110"/>
              </a:xfrm>
              <a:prstGeom prst="rect">
                <a:avLst/>
              </a:prstGeom>
              <a:blipFill>
                <a:blip r:embed="rId20"/>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413CE34A-FD29-4CAE-8215-FEC352CE9848}"/>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8" name="Object 24">
                <a:extLst>
                  <a:ext uri="{FF2B5EF4-FFF2-40B4-BE49-F238E27FC236}">
                    <a16:creationId xmlns:a16="http://schemas.microsoft.com/office/drawing/2014/main" id="{413CE34A-FD29-4CAE-8215-FEC352CE9848}"/>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bject 24">
                <a:extLst>
                  <a:ext uri="{FF2B5EF4-FFF2-40B4-BE49-F238E27FC236}">
                    <a16:creationId xmlns:a16="http://schemas.microsoft.com/office/drawing/2014/main" id="{F1993ECD-8FC6-47B0-9449-1A053E00C720}"/>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9" name="Object 24">
                <a:extLst>
                  <a:ext uri="{FF2B5EF4-FFF2-40B4-BE49-F238E27FC236}">
                    <a16:creationId xmlns:a16="http://schemas.microsoft.com/office/drawing/2014/main" id="{F1993ECD-8FC6-47B0-9449-1A053E00C720}"/>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bject 24">
                <a:extLst>
                  <a:ext uri="{FF2B5EF4-FFF2-40B4-BE49-F238E27FC236}">
                    <a16:creationId xmlns:a16="http://schemas.microsoft.com/office/drawing/2014/main" id="{643C7C89-E889-4E03-8CAD-CB61E43C9083}"/>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80" name="Object 24">
                <a:extLst>
                  <a:ext uri="{FF2B5EF4-FFF2-40B4-BE49-F238E27FC236}">
                    <a16:creationId xmlns:a16="http://schemas.microsoft.com/office/drawing/2014/main" id="{643C7C89-E889-4E03-8CAD-CB61E43C9083}"/>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bject 4">
                <a:extLst>
                  <a:ext uri="{FF2B5EF4-FFF2-40B4-BE49-F238E27FC236}">
                    <a16:creationId xmlns:a16="http://schemas.microsoft.com/office/drawing/2014/main" id="{1913C368-BF17-41FE-9AC1-D937E1ED7334}"/>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1" name="Object 4">
                <a:extLst>
                  <a:ext uri="{FF2B5EF4-FFF2-40B4-BE49-F238E27FC236}">
                    <a16:creationId xmlns:a16="http://schemas.microsoft.com/office/drawing/2014/main" id="{1913C368-BF17-41FE-9AC1-D937E1ED7334}"/>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2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bject 7">
                <a:extLst>
                  <a:ext uri="{FF2B5EF4-FFF2-40B4-BE49-F238E27FC236}">
                    <a16:creationId xmlns:a16="http://schemas.microsoft.com/office/drawing/2014/main" id="{E8C8AB4F-FF25-408D-A6F8-0F8756C6914D}"/>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2" name="Object 7">
                <a:extLst>
                  <a:ext uri="{FF2B5EF4-FFF2-40B4-BE49-F238E27FC236}">
                    <a16:creationId xmlns:a16="http://schemas.microsoft.com/office/drawing/2014/main" id="{E8C8AB4F-FF25-408D-A6F8-0F8756C6914D}"/>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Object 34">
                <a:extLst>
                  <a:ext uri="{FF2B5EF4-FFF2-40B4-BE49-F238E27FC236}">
                    <a16:creationId xmlns:a16="http://schemas.microsoft.com/office/drawing/2014/main" id="{94ED5516-46BF-4643-B8AF-EE7CA23EE684}"/>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3" name="Object 34">
                <a:extLst>
                  <a:ext uri="{FF2B5EF4-FFF2-40B4-BE49-F238E27FC236}">
                    <a16:creationId xmlns:a16="http://schemas.microsoft.com/office/drawing/2014/main" id="{94ED5516-46BF-4643-B8AF-EE7CA23EE684}"/>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2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bject 4">
                <a:extLst>
                  <a:ext uri="{FF2B5EF4-FFF2-40B4-BE49-F238E27FC236}">
                    <a16:creationId xmlns:a16="http://schemas.microsoft.com/office/drawing/2014/main" id="{40E4E6DD-638E-4EE1-9B66-B1D15DC05C0D}"/>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4" name="Object 4">
                <a:extLst>
                  <a:ext uri="{FF2B5EF4-FFF2-40B4-BE49-F238E27FC236}">
                    <a16:creationId xmlns:a16="http://schemas.microsoft.com/office/drawing/2014/main" id="{40E4E6DD-638E-4EE1-9B66-B1D15DC05C0D}"/>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27"/>
                <a:stretch>
                  <a:fillRect/>
                </a:stretch>
              </a:blipFill>
              <a:ln>
                <a:noFill/>
              </a:ln>
              <a:effectLst/>
            </p:spPr>
            <p:txBody>
              <a:bodyPr/>
              <a:lstStyle/>
              <a:p>
                <a:r>
                  <a:rPr lang="zh-CN" altLang="en-US">
                    <a:noFill/>
                  </a:rPr>
                  <a:t> </a:t>
                </a:r>
              </a:p>
            </p:txBody>
          </p:sp>
        </mc:Fallback>
      </mc:AlternateContent>
      <p:sp>
        <p:nvSpPr>
          <p:cNvPr id="85" name="AutoShape 41">
            <a:extLst>
              <a:ext uri="{FF2B5EF4-FFF2-40B4-BE49-F238E27FC236}">
                <a16:creationId xmlns:a16="http://schemas.microsoft.com/office/drawing/2014/main" id="{6ACBEC8D-208F-48F1-B197-08A41DF777D1}"/>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86" name="AutoShape 41">
            <a:extLst>
              <a:ext uri="{FF2B5EF4-FFF2-40B4-BE49-F238E27FC236}">
                <a16:creationId xmlns:a16="http://schemas.microsoft.com/office/drawing/2014/main" id="{5C4A2A5D-FC9A-419B-8959-C422A96E54C2}"/>
              </a:ext>
            </a:extLst>
          </p:cNvPr>
          <p:cNvSpPr>
            <a:spLocks noChangeArrowheads="1"/>
          </p:cNvSpPr>
          <p:nvPr/>
        </p:nvSpPr>
        <p:spPr bwMode="auto">
          <a:xfrm>
            <a:off x="5456201" y="1256533"/>
            <a:ext cx="1666811" cy="400111"/>
          </a:xfrm>
          <a:prstGeom prst="accentBorderCallout2">
            <a:avLst>
              <a:gd name="adj1" fmla="val 59080"/>
              <a:gd name="adj2" fmla="val -11114"/>
              <a:gd name="adj3" fmla="val 61806"/>
              <a:gd name="adj4" fmla="val -20820"/>
              <a:gd name="adj5" fmla="val 131232"/>
              <a:gd name="adj6" fmla="val -4639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p:sp>
        <p:nvSpPr>
          <p:cNvPr id="87" name="AutoShape 41">
            <a:extLst>
              <a:ext uri="{FF2B5EF4-FFF2-40B4-BE49-F238E27FC236}">
                <a16:creationId xmlns:a16="http://schemas.microsoft.com/office/drawing/2014/main" id="{53BAC6A9-7BA9-4759-B324-551A3DA709BC}"/>
              </a:ext>
            </a:extLst>
          </p:cNvPr>
          <p:cNvSpPr>
            <a:spLocks noChangeArrowheads="1"/>
          </p:cNvSpPr>
          <p:nvPr/>
        </p:nvSpPr>
        <p:spPr bwMode="auto">
          <a:xfrm>
            <a:off x="2512170" y="3930124"/>
            <a:ext cx="1666811" cy="400111"/>
          </a:xfrm>
          <a:prstGeom prst="accentBorderCallout2">
            <a:avLst>
              <a:gd name="adj1" fmla="val 51014"/>
              <a:gd name="adj2" fmla="val 105704"/>
              <a:gd name="adj3" fmla="val 18788"/>
              <a:gd name="adj4" fmla="val 114776"/>
              <a:gd name="adj5" fmla="val -126880"/>
              <a:gd name="adj6" fmla="val 123404"/>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=-0.0065</a:t>
            </a:r>
          </a:p>
        </p:txBody>
      </p:sp>
      <p:pic>
        <p:nvPicPr>
          <p:cNvPr id="88" name="图片 87">
            <a:extLst>
              <a:ext uri="{FF2B5EF4-FFF2-40B4-BE49-F238E27FC236}">
                <a16:creationId xmlns:a16="http://schemas.microsoft.com/office/drawing/2014/main" id="{E0A74218-50BD-49A1-A43C-BCBAFB42895F}"/>
              </a:ext>
            </a:extLst>
          </p:cNvPr>
          <p:cNvPicPr>
            <a:picLocks noChangeAspect="1"/>
          </p:cNvPicPr>
          <p:nvPr/>
        </p:nvPicPr>
        <p:blipFill>
          <a:blip r:embed="rId28"/>
          <a:stretch>
            <a:fillRect/>
          </a:stretch>
        </p:blipFill>
        <p:spPr>
          <a:xfrm>
            <a:off x="574497" y="4354010"/>
            <a:ext cx="4595540" cy="2085184"/>
          </a:xfrm>
          <a:prstGeom prst="rect">
            <a:avLst/>
          </a:prstGeom>
        </p:spPr>
      </p:pic>
      <p:sp>
        <p:nvSpPr>
          <p:cNvPr id="89" name="圆角矩形 3">
            <a:extLst>
              <a:ext uri="{FF2B5EF4-FFF2-40B4-BE49-F238E27FC236}">
                <a16:creationId xmlns:a16="http://schemas.microsoft.com/office/drawing/2014/main" id="{540A5C40-FD61-40D0-B10A-2E7CF7AA97FD}"/>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90" name="矩形 89">
            <a:extLst>
              <a:ext uri="{FF2B5EF4-FFF2-40B4-BE49-F238E27FC236}">
                <a16:creationId xmlns:a16="http://schemas.microsoft.com/office/drawing/2014/main" id="{B6528051-DC72-4200-8076-DE3648D13281}"/>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92" name="AutoShape 41">
            <a:extLst>
              <a:ext uri="{FF2B5EF4-FFF2-40B4-BE49-F238E27FC236}">
                <a16:creationId xmlns:a16="http://schemas.microsoft.com/office/drawing/2014/main" id="{9D21821C-F422-4C09-B70B-8F05F84017A9}"/>
              </a:ext>
            </a:extLst>
          </p:cNvPr>
          <p:cNvSpPr>
            <a:spLocks noChangeArrowheads="1"/>
          </p:cNvSpPr>
          <p:nvPr/>
        </p:nvSpPr>
        <p:spPr bwMode="auto">
          <a:xfrm>
            <a:off x="4782583" y="784187"/>
            <a:ext cx="853725" cy="400111"/>
          </a:xfrm>
          <a:prstGeom prst="accentBorderCallout2">
            <a:avLst>
              <a:gd name="adj1" fmla="val 59080"/>
              <a:gd name="adj2" fmla="val -11114"/>
              <a:gd name="adj3" fmla="val 75249"/>
              <a:gd name="adj4" fmla="val -28565"/>
              <a:gd name="adj5" fmla="val 174251"/>
              <a:gd name="adj6" fmla="val -58016"/>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0.332</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AutoShape 41">
            <a:extLst>
              <a:ext uri="{FF2B5EF4-FFF2-40B4-BE49-F238E27FC236}">
                <a16:creationId xmlns:a16="http://schemas.microsoft.com/office/drawing/2014/main" id="{60561B20-B066-416C-A28A-8F4C1D686D4B}"/>
              </a:ext>
            </a:extLst>
          </p:cNvPr>
          <p:cNvSpPr>
            <a:spLocks noChangeArrowheads="1"/>
          </p:cNvSpPr>
          <p:nvPr/>
        </p:nvSpPr>
        <p:spPr bwMode="auto">
          <a:xfrm>
            <a:off x="5326839" y="3735150"/>
            <a:ext cx="3242664" cy="1315693"/>
          </a:xfrm>
          <a:prstGeom prst="accentBorderCallout2">
            <a:avLst>
              <a:gd name="adj1" fmla="val 18877"/>
              <a:gd name="adj2" fmla="val -2849"/>
              <a:gd name="adj3" fmla="val 15626"/>
              <a:gd name="adj4" fmla="val -7703"/>
              <a:gd name="adj5" fmla="val -137568"/>
              <a:gd name="adj6" fmla="val -10893"/>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2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l-GR"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λ</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j</a:t>
            </a:r>
          </a:p>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2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=-0.3+0.9*0.1311*0.332</a:t>
            </a:r>
          </a:p>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1" name="TextBox 2">
            <a:extLst>
              <a:ext uri="{FF2B5EF4-FFF2-40B4-BE49-F238E27FC236}">
                <a16:creationId xmlns:a16="http://schemas.microsoft.com/office/drawing/2014/main" id="{E76364D8-18E4-4A2E-8378-CA5A0DC4A433}"/>
              </a:ext>
            </a:extLst>
          </p:cNvPr>
          <p:cNvSpPr txBox="1">
            <a:spLocks noChangeArrowheads="1"/>
          </p:cNvSpPr>
          <p:nvPr>
            <p:custDataLst>
              <p:tags r:id="rId4"/>
            </p:custDataLst>
          </p:nvPr>
        </p:nvSpPr>
        <p:spPr bwMode="auto">
          <a:xfrm>
            <a:off x="5718454" y="4593642"/>
            <a:ext cx="1347306"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59434" name="组合 8">
            <a:extLst>
              <a:ext uri="{FF2B5EF4-FFF2-40B4-BE49-F238E27FC236}">
                <a16:creationId xmlns:a16="http://schemas.microsoft.com/office/drawing/2014/main" id="{A267B7D0-FADC-4E3D-8C4D-13D2BE42E666}"/>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DBCE75F4-7366-447B-942A-7E3CAFBCF4FD}"/>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0CCB2FEF-9415-48AB-BCB4-428253D3BF24}"/>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438" name="TypeText">
              <a:extLst>
                <a:ext uri="{FF2B5EF4-FFF2-40B4-BE49-F238E27FC236}">
                  <a16:creationId xmlns:a16="http://schemas.microsoft.com/office/drawing/2014/main" id="{9034D0B3-B2F4-4625-A78A-8E14B14793EE}"/>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59439" name="TipText">
              <a:extLst>
                <a:ext uri="{FF2B5EF4-FFF2-40B4-BE49-F238E27FC236}">
                  <a16:creationId xmlns:a16="http://schemas.microsoft.com/office/drawing/2014/main" id="{7C26CBC4-E035-4DB8-96B5-A33B1D7650F4}"/>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9435" name="图片 1">
            <a:extLst>
              <a:ext uri="{FF2B5EF4-FFF2-40B4-BE49-F238E27FC236}">
                <a16:creationId xmlns:a16="http://schemas.microsoft.com/office/drawing/2014/main" id="{5DEB3258-E3A2-4608-B068-3BABF1B4B625}"/>
              </a:ext>
            </a:extLst>
          </p:cNvPr>
          <p:cNvPicPr>
            <a:picLocks/>
          </p:cNvPicPr>
          <p:nvPr>
            <p:custDataLst>
              <p:tags r:id="rId6"/>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a:extLst>
              <a:ext uri="{FF2B5EF4-FFF2-40B4-BE49-F238E27FC236}">
                <a16:creationId xmlns:a16="http://schemas.microsoft.com/office/drawing/2014/main" id="{74CAB31B-D180-4ED0-92C1-A8AEEDEF2B37}"/>
              </a:ext>
            </a:extLst>
          </p:cNvPr>
          <p:cNvGrpSpPr>
            <a:grpSpLocks/>
          </p:cNvGrpSpPr>
          <p:nvPr/>
        </p:nvGrpSpPr>
        <p:grpSpPr bwMode="auto">
          <a:xfrm>
            <a:off x="1675241" y="2750469"/>
            <a:ext cx="5633063" cy="578818"/>
            <a:chOff x="1020" y="1911"/>
            <a:chExt cx="3922" cy="403"/>
          </a:xfrm>
        </p:grpSpPr>
        <p:graphicFrame>
          <p:nvGraphicFramePr>
            <p:cNvPr id="18449" name="Object 4">
              <a:extLst>
                <a:ext uri="{FF2B5EF4-FFF2-40B4-BE49-F238E27FC236}">
                  <a16:creationId xmlns:a16="http://schemas.microsoft.com/office/drawing/2014/main" id="{5327E944-E14F-4D0F-BA46-20B3A40400C3}"/>
                </a:ext>
              </a:extLst>
            </p:cNvPr>
            <p:cNvGraphicFramePr>
              <a:graphicFrameLocks noChangeAspect="1"/>
            </p:cNvGraphicFramePr>
            <p:nvPr/>
          </p:nvGraphicFramePr>
          <p:xfrm>
            <a:off x="1020" y="1911"/>
            <a:ext cx="3922" cy="403"/>
          </p:xfrm>
          <a:graphic>
            <a:graphicData uri="http://schemas.openxmlformats.org/presentationml/2006/ole">
              <mc:AlternateContent xmlns:mc="http://schemas.openxmlformats.org/markup-compatibility/2006">
                <mc:Choice xmlns:v="urn:schemas-microsoft-com:vml" Requires="v">
                  <p:oleObj spid="_x0000_s18531" r:id="rId4" imgW="500696" imgH="232875" progId="">
                    <p:embed/>
                  </p:oleObj>
                </mc:Choice>
                <mc:Fallback>
                  <p:oleObj r:id="rId4" imgW="500696" imgH="232875"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 y="1911"/>
                          <a:ext cx="3922"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305" name="Text Box 5">
              <a:extLst>
                <a:ext uri="{FF2B5EF4-FFF2-40B4-BE49-F238E27FC236}">
                  <a16:creationId xmlns:a16="http://schemas.microsoft.com/office/drawing/2014/main" id="{414DB57D-69E4-4CBC-A402-00399F759BF3}"/>
                </a:ext>
              </a:extLst>
            </p:cNvPr>
            <p:cNvSpPr txBox="1">
              <a:spLocks noChangeArrowheads="1"/>
            </p:cNvSpPr>
            <p:nvPr/>
          </p:nvSpPr>
          <p:spPr bwMode="auto">
            <a:xfrm>
              <a:off x="1020" y="1911"/>
              <a:ext cx="3922"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8436" name="Group 6">
            <a:extLst>
              <a:ext uri="{FF2B5EF4-FFF2-40B4-BE49-F238E27FC236}">
                <a16:creationId xmlns:a16="http://schemas.microsoft.com/office/drawing/2014/main" id="{3EF23618-8A95-4282-B437-3247F96EFA18}"/>
              </a:ext>
            </a:extLst>
          </p:cNvPr>
          <p:cNvGrpSpPr>
            <a:grpSpLocks/>
          </p:cNvGrpSpPr>
          <p:nvPr/>
        </p:nvGrpSpPr>
        <p:grpSpPr bwMode="auto">
          <a:xfrm>
            <a:off x="2124075" y="1376946"/>
            <a:ext cx="1006475" cy="884237"/>
            <a:chOff x="1338" y="1003"/>
            <a:chExt cx="634" cy="557"/>
          </a:xfrm>
        </p:grpSpPr>
        <p:graphicFrame>
          <p:nvGraphicFramePr>
            <p:cNvPr id="18447" name="Object 7">
              <a:extLst>
                <a:ext uri="{FF2B5EF4-FFF2-40B4-BE49-F238E27FC236}">
                  <a16:creationId xmlns:a16="http://schemas.microsoft.com/office/drawing/2014/main" id="{7D5EBF83-BCC4-4CFA-B9E5-BA751341633A}"/>
                </a:ext>
              </a:extLst>
            </p:cNvPr>
            <p:cNvGraphicFramePr>
              <a:graphicFrameLocks noChangeAspect="1"/>
            </p:cNvGraphicFramePr>
            <p:nvPr/>
          </p:nvGraphicFramePr>
          <p:xfrm>
            <a:off x="1338" y="1003"/>
            <a:ext cx="634" cy="557"/>
          </p:xfrm>
          <a:graphic>
            <a:graphicData uri="http://schemas.openxmlformats.org/presentationml/2006/ole">
              <mc:AlternateContent xmlns:mc="http://schemas.openxmlformats.org/markup-compatibility/2006">
                <mc:Choice xmlns:v="urn:schemas-microsoft-com:vml" Requires="v">
                  <p:oleObj spid="_x0000_s18532" r:id="rId6" imgW="730463" imgH="679480" progId="">
                    <p:embed/>
                  </p:oleObj>
                </mc:Choice>
                <mc:Fallback>
                  <p:oleObj r:id="rId6" imgW="730463" imgH="67948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 y="1003"/>
                          <a:ext cx="634" cy="5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303" name="Text Box 8">
              <a:extLst>
                <a:ext uri="{FF2B5EF4-FFF2-40B4-BE49-F238E27FC236}">
                  <a16:creationId xmlns:a16="http://schemas.microsoft.com/office/drawing/2014/main" id="{91176056-E52A-4AC2-9726-B50FE1D623C5}"/>
                </a:ext>
              </a:extLst>
            </p:cNvPr>
            <p:cNvSpPr txBox="1">
              <a:spLocks noChangeArrowheads="1"/>
            </p:cNvSpPr>
            <p:nvPr/>
          </p:nvSpPr>
          <p:spPr bwMode="auto">
            <a:xfrm>
              <a:off x="1338" y="1003"/>
              <a:ext cx="63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8437" name="Group 9">
            <a:extLst>
              <a:ext uri="{FF2B5EF4-FFF2-40B4-BE49-F238E27FC236}">
                <a16:creationId xmlns:a16="http://schemas.microsoft.com/office/drawing/2014/main" id="{911E34DD-A735-47EE-9E00-080A9614D786}"/>
              </a:ext>
            </a:extLst>
          </p:cNvPr>
          <p:cNvGrpSpPr>
            <a:grpSpLocks/>
          </p:cNvGrpSpPr>
          <p:nvPr/>
        </p:nvGrpSpPr>
        <p:grpSpPr bwMode="auto">
          <a:xfrm>
            <a:off x="3203575" y="1376946"/>
            <a:ext cx="3778250" cy="930275"/>
            <a:chOff x="2018" y="1003"/>
            <a:chExt cx="2380" cy="586"/>
          </a:xfrm>
        </p:grpSpPr>
        <p:graphicFrame>
          <p:nvGraphicFramePr>
            <p:cNvPr id="18445" name="Object 10">
              <a:extLst>
                <a:ext uri="{FF2B5EF4-FFF2-40B4-BE49-F238E27FC236}">
                  <a16:creationId xmlns:a16="http://schemas.microsoft.com/office/drawing/2014/main" id="{831BD7A8-9E6A-4022-80E1-889CFF7CF57C}"/>
                </a:ext>
              </a:extLst>
            </p:cNvPr>
            <p:cNvGraphicFramePr>
              <a:graphicFrameLocks noChangeAspect="1"/>
            </p:cNvGraphicFramePr>
            <p:nvPr/>
          </p:nvGraphicFramePr>
          <p:xfrm>
            <a:off x="2018" y="1003"/>
            <a:ext cx="2380" cy="586"/>
          </p:xfrm>
          <a:graphic>
            <a:graphicData uri="http://schemas.openxmlformats.org/presentationml/2006/ole">
              <mc:AlternateContent xmlns:mc="http://schemas.openxmlformats.org/markup-compatibility/2006">
                <mc:Choice xmlns:v="urn:schemas-microsoft-com:vml" Requires="v">
                  <p:oleObj spid="_x0000_s18533" r:id="rId8" imgW="540765" imgH="503021" progId="">
                    <p:embed/>
                  </p:oleObj>
                </mc:Choice>
                <mc:Fallback>
                  <p:oleObj r:id="rId8" imgW="540765" imgH="503021" progId="">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8" y="1003"/>
                          <a:ext cx="2380" cy="5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301" name="Text Box 11">
              <a:extLst>
                <a:ext uri="{FF2B5EF4-FFF2-40B4-BE49-F238E27FC236}">
                  <a16:creationId xmlns:a16="http://schemas.microsoft.com/office/drawing/2014/main" id="{711F55AC-8154-486F-945A-7A7939822630}"/>
                </a:ext>
              </a:extLst>
            </p:cNvPr>
            <p:cNvSpPr txBox="1">
              <a:spLocks noChangeArrowheads="1"/>
            </p:cNvSpPr>
            <p:nvPr/>
          </p:nvSpPr>
          <p:spPr bwMode="auto">
            <a:xfrm>
              <a:off x="2018" y="1003"/>
              <a:ext cx="2380" cy="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2295" name="Text Box 13">
            <a:extLst>
              <a:ext uri="{FF2B5EF4-FFF2-40B4-BE49-F238E27FC236}">
                <a16:creationId xmlns:a16="http://schemas.microsoft.com/office/drawing/2014/main" id="{9D5B96EE-4A09-4662-8207-D6CB104C8E87}"/>
              </a:ext>
            </a:extLst>
          </p:cNvPr>
          <p:cNvSpPr txBox="1">
            <a:spLocks noChangeArrowheads="1"/>
          </p:cNvSpPr>
          <p:nvPr/>
        </p:nvSpPr>
        <p:spPr bwMode="auto">
          <a:xfrm>
            <a:off x="216000" y="756000"/>
            <a:ext cx="2953029" cy="583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lnSpc>
                <a:spcPct val="150000"/>
              </a:lnSpc>
              <a:spcBef>
                <a:spcPts val="550"/>
              </a:spcBef>
              <a:buClrTx/>
              <a:buSzPct val="100000"/>
              <a:buFontTx/>
              <a:buNone/>
              <a:defRPr/>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上一个例子的模型：</a:t>
            </a:r>
          </a:p>
        </p:txBody>
      </p:sp>
      <p:sp>
        <p:nvSpPr>
          <p:cNvPr id="12296" name="Text Box 14">
            <a:extLst>
              <a:ext uri="{FF2B5EF4-FFF2-40B4-BE49-F238E27FC236}">
                <a16:creationId xmlns:a16="http://schemas.microsoft.com/office/drawing/2014/main" id="{FF8537CE-59AF-4A80-80EA-03226FDBAFA1}"/>
              </a:ext>
            </a:extLst>
          </p:cNvPr>
          <p:cNvSpPr txBox="1">
            <a:spLocks noChangeArrowheads="1"/>
          </p:cNvSpPr>
          <p:nvPr/>
        </p:nvSpPr>
        <p:spPr bwMode="auto">
          <a:xfrm>
            <a:off x="216000" y="2282551"/>
            <a:ext cx="2645253"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化为一般的形式：</a:t>
            </a:r>
          </a:p>
        </p:txBody>
      </p:sp>
      <p:grpSp>
        <p:nvGrpSpPr>
          <p:cNvPr id="18441" name="Group 15">
            <a:extLst>
              <a:ext uri="{FF2B5EF4-FFF2-40B4-BE49-F238E27FC236}">
                <a16:creationId xmlns:a16="http://schemas.microsoft.com/office/drawing/2014/main" id="{6A9F5DF5-AE16-47A4-949B-5D7ECF968BE8}"/>
              </a:ext>
            </a:extLst>
          </p:cNvPr>
          <p:cNvGrpSpPr>
            <a:grpSpLocks/>
          </p:cNvGrpSpPr>
          <p:nvPr/>
        </p:nvGrpSpPr>
        <p:grpSpPr bwMode="auto">
          <a:xfrm>
            <a:off x="1692514" y="3384056"/>
            <a:ext cx="3400400" cy="898395"/>
            <a:chOff x="1066" y="2523"/>
            <a:chExt cx="1813" cy="479"/>
          </a:xfrm>
        </p:grpSpPr>
        <p:graphicFrame>
          <p:nvGraphicFramePr>
            <p:cNvPr id="18443" name="Object 16">
              <a:extLst>
                <a:ext uri="{FF2B5EF4-FFF2-40B4-BE49-F238E27FC236}">
                  <a16:creationId xmlns:a16="http://schemas.microsoft.com/office/drawing/2014/main" id="{451FC006-9597-4C88-B9B7-6AFBF6302E6B}"/>
                </a:ext>
              </a:extLst>
            </p:cNvPr>
            <p:cNvGraphicFramePr>
              <a:graphicFrameLocks noChangeAspect="1"/>
            </p:cNvGraphicFramePr>
            <p:nvPr/>
          </p:nvGraphicFramePr>
          <p:xfrm>
            <a:off x="1066" y="2523"/>
            <a:ext cx="1813" cy="479"/>
          </p:xfrm>
          <a:graphic>
            <a:graphicData uri="http://schemas.openxmlformats.org/presentationml/2006/ole">
              <mc:AlternateContent xmlns:mc="http://schemas.openxmlformats.org/markup-compatibility/2006">
                <mc:Choice xmlns:v="urn:schemas-microsoft-com:vml" Requires="v">
                  <p:oleObj spid="_x0000_s18534" r:id="rId10" imgW="528890" imgH="368982" progId="">
                    <p:embed/>
                  </p:oleObj>
                </mc:Choice>
                <mc:Fallback>
                  <p:oleObj r:id="rId10" imgW="528890" imgH="368982" progId="">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 y="2523"/>
                          <a:ext cx="1813" cy="4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9" name="Text Box 17">
              <a:extLst>
                <a:ext uri="{FF2B5EF4-FFF2-40B4-BE49-F238E27FC236}">
                  <a16:creationId xmlns:a16="http://schemas.microsoft.com/office/drawing/2014/main" id="{034B3314-1D32-4FFB-BAC6-9B1AEBE4850B}"/>
                </a:ext>
              </a:extLst>
            </p:cNvPr>
            <p:cNvSpPr txBox="1">
              <a:spLocks noChangeArrowheads="1"/>
            </p:cNvSpPr>
            <p:nvPr/>
          </p:nvSpPr>
          <p:spPr bwMode="auto">
            <a:xfrm>
              <a:off x="1066" y="2523"/>
              <a:ext cx="1813" cy="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0" name="Text Box 43">
            <a:extLst>
              <a:ext uri="{FF2B5EF4-FFF2-40B4-BE49-F238E27FC236}">
                <a16:creationId xmlns:a16="http://schemas.microsoft.com/office/drawing/2014/main" id="{450F9135-1B98-4182-9844-A8172B2763A3}"/>
              </a:ext>
            </a:extLst>
          </p:cNvPr>
          <p:cNvSpPr txBox="1">
            <a:spLocks noChangeArrowheads="1"/>
          </p:cNvSpPr>
          <p:nvPr/>
        </p:nvSpPr>
        <p:spPr bwMode="auto">
          <a:xfrm>
            <a:off x="756000" y="108000"/>
            <a:ext cx="2159000" cy="490538"/>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1 </a:t>
            </a:r>
            <a:r>
              <a:rPr lang="zh-CN" altLang="en-US">
                <a:sym typeface="Times New Roman" panose="02020603050405020304" pitchFamily="18" charset="0"/>
              </a:rPr>
              <a:t>感知机</a:t>
            </a:r>
            <a:endParaRPr lang="zh-CN" altLang="en-US" dirty="0">
              <a:sym typeface="Times New Roman" panose="02020603050405020304" pitchFamily="18" charset="0"/>
            </a:endParaRPr>
          </a:p>
        </p:txBody>
      </p:sp>
      <p:sp>
        <p:nvSpPr>
          <p:cNvPr id="21" name="Oval 45">
            <a:extLst>
              <a:ext uri="{FF2B5EF4-FFF2-40B4-BE49-F238E27FC236}">
                <a16:creationId xmlns:a16="http://schemas.microsoft.com/office/drawing/2014/main" id="{9214EA8A-E886-45AA-A0F0-F3EF32EB2B86}"/>
              </a:ext>
            </a:extLst>
          </p:cNvPr>
          <p:cNvSpPr>
            <a:spLocks noChangeArrowheads="1"/>
          </p:cNvSpPr>
          <p:nvPr/>
        </p:nvSpPr>
        <p:spPr bwMode="auto">
          <a:xfrm>
            <a:off x="3349054" y="5495545"/>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
        <p:nvSpPr>
          <p:cNvPr id="22" name="Oval 47">
            <a:extLst>
              <a:ext uri="{FF2B5EF4-FFF2-40B4-BE49-F238E27FC236}">
                <a16:creationId xmlns:a16="http://schemas.microsoft.com/office/drawing/2014/main" id="{F2D7F46A-4F93-40AF-A0DD-8B3C9562CC95}"/>
              </a:ext>
            </a:extLst>
          </p:cNvPr>
          <p:cNvSpPr>
            <a:spLocks noChangeArrowheads="1"/>
          </p:cNvSpPr>
          <p:nvPr/>
        </p:nvSpPr>
        <p:spPr bwMode="auto">
          <a:xfrm>
            <a:off x="4499992" y="5170107"/>
            <a:ext cx="1728787" cy="1044575"/>
          </a:xfrm>
          <a:prstGeom prst="ellipse">
            <a:avLst/>
          </a:prstGeom>
          <a:solidFill>
            <a:srgbClr val="CCECFF"/>
          </a:solidFill>
          <a:ln w="9360">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Line 48">
            <a:extLst>
              <a:ext uri="{FF2B5EF4-FFF2-40B4-BE49-F238E27FC236}">
                <a16:creationId xmlns:a16="http://schemas.microsoft.com/office/drawing/2014/main" id="{8274E406-053D-4191-8C2D-E7FCA847E085}"/>
              </a:ext>
            </a:extLst>
          </p:cNvPr>
          <p:cNvSpPr>
            <a:spLocks noChangeShapeType="1"/>
          </p:cNvSpPr>
          <p:nvPr/>
        </p:nvSpPr>
        <p:spPr bwMode="auto">
          <a:xfrm>
            <a:off x="3780854" y="4954207"/>
            <a:ext cx="827088" cy="54133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Line 49">
            <a:extLst>
              <a:ext uri="{FF2B5EF4-FFF2-40B4-BE49-F238E27FC236}">
                <a16:creationId xmlns:a16="http://schemas.microsoft.com/office/drawing/2014/main" id="{47DE3C0E-6E73-41C4-9374-9405ECD89E6D}"/>
              </a:ext>
            </a:extLst>
          </p:cNvPr>
          <p:cNvSpPr>
            <a:spLocks noChangeShapeType="1"/>
          </p:cNvSpPr>
          <p:nvPr/>
        </p:nvSpPr>
        <p:spPr bwMode="auto">
          <a:xfrm>
            <a:off x="3780854" y="5746370"/>
            <a:ext cx="684213"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Line 50">
            <a:extLst>
              <a:ext uri="{FF2B5EF4-FFF2-40B4-BE49-F238E27FC236}">
                <a16:creationId xmlns:a16="http://schemas.microsoft.com/office/drawing/2014/main" id="{DB3EF313-6A9D-4F6F-8AE1-8A18F28A0D9F}"/>
              </a:ext>
            </a:extLst>
          </p:cNvPr>
          <p:cNvSpPr>
            <a:spLocks noChangeShapeType="1"/>
          </p:cNvSpPr>
          <p:nvPr/>
        </p:nvSpPr>
        <p:spPr bwMode="auto">
          <a:xfrm flipV="1">
            <a:off x="3780854" y="5960682"/>
            <a:ext cx="863600" cy="544513"/>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Line 51">
            <a:extLst>
              <a:ext uri="{FF2B5EF4-FFF2-40B4-BE49-F238E27FC236}">
                <a16:creationId xmlns:a16="http://schemas.microsoft.com/office/drawing/2014/main" id="{BC82DF60-5DA5-4FD4-84D7-D798521CA54C}"/>
              </a:ext>
            </a:extLst>
          </p:cNvPr>
          <p:cNvSpPr>
            <a:spLocks noChangeShapeType="1"/>
          </p:cNvSpPr>
          <p:nvPr/>
        </p:nvSpPr>
        <p:spPr bwMode="auto">
          <a:xfrm>
            <a:off x="2772792" y="4954207"/>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Line 52">
            <a:extLst>
              <a:ext uri="{FF2B5EF4-FFF2-40B4-BE49-F238E27FC236}">
                <a16:creationId xmlns:a16="http://schemas.microsoft.com/office/drawing/2014/main" id="{332C7ED8-8452-4409-B7A7-63C5E25350EC}"/>
              </a:ext>
            </a:extLst>
          </p:cNvPr>
          <p:cNvSpPr>
            <a:spLocks noChangeShapeType="1"/>
          </p:cNvSpPr>
          <p:nvPr/>
        </p:nvSpPr>
        <p:spPr bwMode="auto">
          <a:xfrm flipV="1">
            <a:off x="2772792" y="6540119"/>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Line 53">
            <a:extLst>
              <a:ext uri="{FF2B5EF4-FFF2-40B4-BE49-F238E27FC236}">
                <a16:creationId xmlns:a16="http://schemas.microsoft.com/office/drawing/2014/main" id="{A753BAD6-BF26-4417-80D7-168800C08963}"/>
              </a:ext>
            </a:extLst>
          </p:cNvPr>
          <p:cNvSpPr>
            <a:spLocks noChangeShapeType="1"/>
          </p:cNvSpPr>
          <p:nvPr/>
        </p:nvSpPr>
        <p:spPr bwMode="auto">
          <a:xfrm>
            <a:off x="2772792" y="5711444"/>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Line 54">
            <a:extLst>
              <a:ext uri="{FF2B5EF4-FFF2-40B4-BE49-F238E27FC236}">
                <a16:creationId xmlns:a16="http://schemas.microsoft.com/office/drawing/2014/main" id="{1F21F63C-38BB-4164-87E2-DDA1FF400C5B}"/>
              </a:ext>
            </a:extLst>
          </p:cNvPr>
          <p:cNvSpPr>
            <a:spLocks noChangeShapeType="1"/>
          </p:cNvSpPr>
          <p:nvPr/>
        </p:nvSpPr>
        <p:spPr bwMode="auto">
          <a:xfrm>
            <a:off x="5365179" y="5170107"/>
            <a:ext cx="0" cy="10440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Rectangle 55">
            <a:extLst>
              <a:ext uri="{FF2B5EF4-FFF2-40B4-BE49-F238E27FC236}">
                <a16:creationId xmlns:a16="http://schemas.microsoft.com/office/drawing/2014/main" id="{E8C9014C-6B90-49DD-8E7C-FE9C89491E17}"/>
              </a:ext>
            </a:extLst>
          </p:cNvPr>
          <p:cNvSpPr>
            <a:spLocks noChangeArrowheads="1"/>
          </p:cNvSpPr>
          <p:nvPr/>
        </p:nvSpPr>
        <p:spPr bwMode="auto">
          <a:xfrm>
            <a:off x="4823842" y="5279645"/>
            <a:ext cx="395287"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900"/>
              </a:spcBef>
              <a:buClrTx/>
              <a:buSzPct val="100000"/>
              <a:buFontTx/>
              <a:buNone/>
              <a:defRPr/>
            </a:pPr>
            <a:r>
              <a:rPr lang="en-US" altLang="zh-CN" sz="3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1" name="Line 56">
            <a:extLst>
              <a:ext uri="{FF2B5EF4-FFF2-40B4-BE49-F238E27FC236}">
                <a16:creationId xmlns:a16="http://schemas.microsoft.com/office/drawing/2014/main" id="{5F00BE83-4CB0-409C-ACA2-16EC530F57BC}"/>
              </a:ext>
            </a:extLst>
          </p:cNvPr>
          <p:cNvSpPr>
            <a:spLocks noChangeShapeType="1"/>
          </p:cNvSpPr>
          <p:nvPr/>
        </p:nvSpPr>
        <p:spPr bwMode="auto">
          <a:xfrm>
            <a:off x="5723954" y="5459032"/>
            <a:ext cx="252413" cy="1588"/>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Line 57">
            <a:extLst>
              <a:ext uri="{FF2B5EF4-FFF2-40B4-BE49-F238E27FC236}">
                <a16:creationId xmlns:a16="http://schemas.microsoft.com/office/drawing/2014/main" id="{052EB73C-E5D6-47AF-9016-2879026B296C}"/>
              </a:ext>
            </a:extLst>
          </p:cNvPr>
          <p:cNvSpPr>
            <a:spLocks noChangeShapeType="1"/>
          </p:cNvSpPr>
          <p:nvPr/>
        </p:nvSpPr>
        <p:spPr bwMode="auto">
          <a:xfrm flipV="1">
            <a:off x="5723954" y="5457445"/>
            <a:ext cx="1588" cy="363537"/>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Line 58">
            <a:extLst>
              <a:ext uri="{FF2B5EF4-FFF2-40B4-BE49-F238E27FC236}">
                <a16:creationId xmlns:a16="http://schemas.microsoft.com/office/drawing/2014/main" id="{8338FDE5-E747-4120-90C6-36CBFE968C67}"/>
              </a:ext>
            </a:extLst>
          </p:cNvPr>
          <p:cNvSpPr>
            <a:spLocks noChangeShapeType="1"/>
          </p:cNvSpPr>
          <p:nvPr/>
        </p:nvSpPr>
        <p:spPr bwMode="auto">
          <a:xfrm flipH="1">
            <a:off x="5506467" y="5819395"/>
            <a:ext cx="219075" cy="1587"/>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Line 59">
            <a:extLst>
              <a:ext uri="{FF2B5EF4-FFF2-40B4-BE49-F238E27FC236}">
                <a16:creationId xmlns:a16="http://schemas.microsoft.com/office/drawing/2014/main" id="{D1BA8E09-8A98-4D3F-9A71-81466CA10FC1}"/>
              </a:ext>
            </a:extLst>
          </p:cNvPr>
          <p:cNvSpPr>
            <a:spLocks noChangeShapeType="1"/>
          </p:cNvSpPr>
          <p:nvPr/>
        </p:nvSpPr>
        <p:spPr bwMode="auto">
          <a:xfrm>
            <a:off x="6265292" y="5674932"/>
            <a:ext cx="503237"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 Box 60">
            <a:extLst>
              <a:ext uri="{FF2B5EF4-FFF2-40B4-BE49-F238E27FC236}">
                <a16:creationId xmlns:a16="http://schemas.microsoft.com/office/drawing/2014/main" id="{115316CA-895E-4907-A94A-E6D1185BDF25}"/>
              </a:ext>
            </a:extLst>
          </p:cNvPr>
          <p:cNvSpPr txBox="1">
            <a:spLocks noChangeArrowheads="1"/>
          </p:cNvSpPr>
          <p:nvPr/>
        </p:nvSpPr>
        <p:spPr bwMode="auto">
          <a:xfrm>
            <a:off x="2200055" y="4671087"/>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36" name="Text Box 61">
            <a:extLst>
              <a:ext uri="{FF2B5EF4-FFF2-40B4-BE49-F238E27FC236}">
                <a16:creationId xmlns:a16="http://schemas.microsoft.com/office/drawing/2014/main" id="{00CE0C1D-6AE1-4149-81EC-5ED0CDF583F5}"/>
              </a:ext>
            </a:extLst>
          </p:cNvPr>
          <p:cNvSpPr txBox="1">
            <a:spLocks noChangeArrowheads="1"/>
          </p:cNvSpPr>
          <p:nvPr/>
        </p:nvSpPr>
        <p:spPr bwMode="auto">
          <a:xfrm>
            <a:off x="2200055" y="5376512"/>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37" name="Text Box 62">
            <a:extLst>
              <a:ext uri="{FF2B5EF4-FFF2-40B4-BE49-F238E27FC236}">
                <a16:creationId xmlns:a16="http://schemas.microsoft.com/office/drawing/2014/main" id="{065720B1-A3CF-40BC-8F52-1AAB021BBA7F}"/>
              </a:ext>
            </a:extLst>
          </p:cNvPr>
          <p:cNvSpPr txBox="1">
            <a:spLocks noChangeArrowheads="1"/>
          </p:cNvSpPr>
          <p:nvPr/>
        </p:nvSpPr>
        <p:spPr bwMode="auto">
          <a:xfrm>
            <a:off x="2200055" y="6186138"/>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3</a:t>
            </a:r>
          </a:p>
        </p:txBody>
      </p:sp>
      <p:sp>
        <p:nvSpPr>
          <p:cNvPr id="38" name="Text Box 63">
            <a:extLst>
              <a:ext uri="{FF2B5EF4-FFF2-40B4-BE49-F238E27FC236}">
                <a16:creationId xmlns:a16="http://schemas.microsoft.com/office/drawing/2014/main" id="{E4300EF2-14DB-4A7D-85C7-7DDF3399CFAB}"/>
              </a:ext>
            </a:extLst>
          </p:cNvPr>
          <p:cNvSpPr txBox="1">
            <a:spLocks noChangeArrowheads="1"/>
          </p:cNvSpPr>
          <p:nvPr/>
        </p:nvSpPr>
        <p:spPr bwMode="auto">
          <a:xfrm>
            <a:off x="2952179" y="4286862"/>
            <a:ext cx="1311554"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输入结点</a:t>
            </a:r>
          </a:p>
        </p:txBody>
      </p:sp>
      <p:sp>
        <p:nvSpPr>
          <p:cNvPr id="39" name="Text Box 64">
            <a:extLst>
              <a:ext uri="{FF2B5EF4-FFF2-40B4-BE49-F238E27FC236}">
                <a16:creationId xmlns:a16="http://schemas.microsoft.com/office/drawing/2014/main" id="{E9761DDD-E5B8-496C-8071-0CAC43003EA8}"/>
              </a:ext>
            </a:extLst>
          </p:cNvPr>
          <p:cNvSpPr txBox="1">
            <a:spLocks noChangeArrowheads="1"/>
          </p:cNvSpPr>
          <p:nvPr/>
        </p:nvSpPr>
        <p:spPr bwMode="auto">
          <a:xfrm>
            <a:off x="4734802" y="4693802"/>
            <a:ext cx="1311554"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输出结点</a:t>
            </a:r>
          </a:p>
        </p:txBody>
      </p:sp>
      <p:sp>
        <p:nvSpPr>
          <p:cNvPr id="40" name="Text Box 65">
            <a:extLst>
              <a:ext uri="{FF2B5EF4-FFF2-40B4-BE49-F238E27FC236}">
                <a16:creationId xmlns:a16="http://schemas.microsoft.com/office/drawing/2014/main" id="{C9453D94-C3F6-4433-A02B-B8F0019D419D}"/>
              </a:ext>
            </a:extLst>
          </p:cNvPr>
          <p:cNvSpPr txBox="1">
            <a:spLocks noChangeArrowheads="1"/>
          </p:cNvSpPr>
          <p:nvPr/>
        </p:nvSpPr>
        <p:spPr bwMode="auto">
          <a:xfrm>
            <a:off x="6768529" y="5351082"/>
            <a:ext cx="358775"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p>
        </p:txBody>
      </p:sp>
      <p:sp>
        <p:nvSpPr>
          <p:cNvPr id="41" name="Text Box 72">
            <a:extLst>
              <a:ext uri="{FF2B5EF4-FFF2-40B4-BE49-F238E27FC236}">
                <a16:creationId xmlns:a16="http://schemas.microsoft.com/office/drawing/2014/main" id="{92006523-BFE5-4347-A49F-4B72A32415E6}"/>
              </a:ext>
            </a:extLst>
          </p:cNvPr>
          <p:cNvSpPr txBox="1">
            <a:spLocks noChangeArrowheads="1"/>
          </p:cNvSpPr>
          <p:nvPr/>
        </p:nvSpPr>
        <p:spPr bwMode="auto">
          <a:xfrm>
            <a:off x="5036209" y="6313372"/>
            <a:ext cx="535701"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a:t>
            </a:r>
          </a:p>
        </p:txBody>
      </p:sp>
      <p:sp>
        <p:nvSpPr>
          <p:cNvPr id="42" name="Oval 45">
            <a:extLst>
              <a:ext uri="{FF2B5EF4-FFF2-40B4-BE49-F238E27FC236}">
                <a16:creationId xmlns:a16="http://schemas.microsoft.com/office/drawing/2014/main" id="{F2644E92-B50D-452E-8CF0-7CFBAB5A14E6}"/>
              </a:ext>
            </a:extLst>
          </p:cNvPr>
          <p:cNvSpPr>
            <a:spLocks noChangeArrowheads="1"/>
          </p:cNvSpPr>
          <p:nvPr/>
        </p:nvSpPr>
        <p:spPr bwMode="auto">
          <a:xfrm>
            <a:off x="3349054" y="4753267"/>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
        <p:nvSpPr>
          <p:cNvPr id="43" name="Oval 45">
            <a:extLst>
              <a:ext uri="{FF2B5EF4-FFF2-40B4-BE49-F238E27FC236}">
                <a16:creationId xmlns:a16="http://schemas.microsoft.com/office/drawing/2014/main" id="{836AB776-3F6B-4436-94BC-6EA8CB78521A}"/>
              </a:ext>
            </a:extLst>
          </p:cNvPr>
          <p:cNvSpPr>
            <a:spLocks noChangeArrowheads="1"/>
          </p:cNvSpPr>
          <p:nvPr/>
        </p:nvSpPr>
        <p:spPr bwMode="auto">
          <a:xfrm>
            <a:off x="3349054" y="6302369"/>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Tree>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9">
            <a:extLst>
              <a:ext uri="{FF2B5EF4-FFF2-40B4-BE49-F238E27FC236}">
                <a16:creationId xmlns:a16="http://schemas.microsoft.com/office/drawing/2014/main" id="{705CE987-FB99-432E-A446-DA6F6A539252}"/>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6" name="Oval 10">
            <a:extLst>
              <a:ext uri="{FF2B5EF4-FFF2-40B4-BE49-F238E27FC236}">
                <a16:creationId xmlns:a16="http://schemas.microsoft.com/office/drawing/2014/main" id="{EE4C212C-1264-4B53-B30B-482671AF4DC5}"/>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7" name="Oval 11">
            <a:extLst>
              <a:ext uri="{FF2B5EF4-FFF2-40B4-BE49-F238E27FC236}">
                <a16:creationId xmlns:a16="http://schemas.microsoft.com/office/drawing/2014/main" id="{D6C83483-008D-4176-8F7D-C67CF555C925}"/>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8" name="Oval 13">
            <a:extLst>
              <a:ext uri="{FF2B5EF4-FFF2-40B4-BE49-F238E27FC236}">
                <a16:creationId xmlns:a16="http://schemas.microsoft.com/office/drawing/2014/main" id="{8BC1DF3B-C22B-4849-8450-7FF7A71F4A3A}"/>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9" name="Oval 14">
            <a:extLst>
              <a:ext uri="{FF2B5EF4-FFF2-40B4-BE49-F238E27FC236}">
                <a16:creationId xmlns:a16="http://schemas.microsoft.com/office/drawing/2014/main" id="{1947C7E8-C3DB-4B42-943E-77D52663C91B}"/>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60" name="Oval 15">
            <a:extLst>
              <a:ext uri="{FF2B5EF4-FFF2-40B4-BE49-F238E27FC236}">
                <a16:creationId xmlns:a16="http://schemas.microsoft.com/office/drawing/2014/main" id="{68D2A96A-9AB0-4C53-A1F3-BADFC987B1C7}"/>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7449AB47-6F68-4449-8053-D6B7A87594D1}"/>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61" name="Object 24">
                <a:extLst>
                  <a:ext uri="{FF2B5EF4-FFF2-40B4-BE49-F238E27FC236}">
                    <a16:creationId xmlns:a16="http://schemas.microsoft.com/office/drawing/2014/main" id="{7449AB47-6F68-4449-8053-D6B7A87594D1}"/>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462561A9-083C-41AC-9427-AA6694493B1C}"/>
              </a:ext>
            </a:extLst>
          </p:cNvPr>
          <p:cNvCxnSpPr>
            <a:cxnSpLocks/>
            <a:stCxn id="55" idx="6"/>
            <a:endCxn id="5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DBBD836-C015-491F-A4F4-8FD605DDCEE0}"/>
              </a:ext>
            </a:extLst>
          </p:cNvPr>
          <p:cNvCxnSpPr>
            <a:cxnSpLocks/>
            <a:stCxn id="55" idx="6"/>
            <a:endCxn id="5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2A269AD-1539-4D41-98B6-727D53C0679A}"/>
              </a:ext>
            </a:extLst>
          </p:cNvPr>
          <p:cNvCxnSpPr>
            <a:cxnSpLocks/>
            <a:stCxn id="56" idx="6"/>
            <a:endCxn id="5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627233E-FB77-4FF4-8F0A-8FF2C39CCB49}"/>
              </a:ext>
            </a:extLst>
          </p:cNvPr>
          <p:cNvCxnSpPr>
            <a:cxnSpLocks/>
            <a:stCxn id="56" idx="6"/>
            <a:endCxn id="5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B261982-ADE6-4875-84C5-296B258F91DA}"/>
              </a:ext>
            </a:extLst>
          </p:cNvPr>
          <p:cNvCxnSpPr>
            <a:cxnSpLocks/>
            <a:stCxn id="57" idx="6"/>
            <a:endCxn id="5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2351A96-9EC9-48A7-B985-7642C6D625A2}"/>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C2C6811-4F64-4C1A-855F-AC65963FE514}"/>
              </a:ext>
            </a:extLst>
          </p:cNvPr>
          <p:cNvCxnSpPr>
            <a:cxnSpLocks/>
            <a:stCxn id="58" idx="6"/>
            <a:endCxn id="6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91C961F-F3EC-4DBA-A97C-9DE3D852A0AE}"/>
              </a:ext>
            </a:extLst>
          </p:cNvPr>
          <p:cNvCxnSpPr>
            <a:cxnSpLocks/>
            <a:stCxn id="59" idx="6"/>
            <a:endCxn id="6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ECB52FBC-A579-47D9-BB02-FF69CE09D802}"/>
              </a:ext>
            </a:extLst>
          </p:cNvPr>
          <p:cNvCxnSpPr>
            <a:cxnSpLocks/>
            <a:stCxn id="6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149231C9-EB5E-4968-AAE7-CFB81766834C}"/>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71" name="Object 24">
                <a:extLst>
                  <a:ext uri="{FF2B5EF4-FFF2-40B4-BE49-F238E27FC236}">
                    <a16:creationId xmlns:a16="http://schemas.microsoft.com/office/drawing/2014/main" id="{149231C9-EB5E-4968-AAE7-CFB81766834C}"/>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06889F59-2F05-4498-ADF2-64F35C270340}"/>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06889F59-2F05-4498-ADF2-64F35C270340}"/>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A71EBA5A-A1F9-4AA0-B52A-6021AF607D0A}"/>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3" name="Object 24">
                <a:extLst>
                  <a:ext uri="{FF2B5EF4-FFF2-40B4-BE49-F238E27FC236}">
                    <a16:creationId xmlns:a16="http://schemas.microsoft.com/office/drawing/2014/main" id="{A71EBA5A-A1F9-4AA0-B52A-6021AF607D0A}"/>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357CC743-ADBE-4D55-A0C7-2C4C6CCA21BE}"/>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357CC743-ADBE-4D55-A0C7-2C4C6CCA21BE}"/>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3BA4F0CF-2E6C-4AD0-ADF7-0D35F659BBE6}"/>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5" name="Object 24">
                <a:extLst>
                  <a:ext uri="{FF2B5EF4-FFF2-40B4-BE49-F238E27FC236}">
                    <a16:creationId xmlns:a16="http://schemas.microsoft.com/office/drawing/2014/main" id="{3BA4F0CF-2E6C-4AD0-ADF7-0D35F659BBE6}"/>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3C34CD38-EB82-470D-AB9D-A5700A577B74}"/>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6" name="Object 24">
                <a:extLst>
                  <a:ext uri="{FF2B5EF4-FFF2-40B4-BE49-F238E27FC236}">
                    <a16:creationId xmlns:a16="http://schemas.microsoft.com/office/drawing/2014/main" id="{3C34CD38-EB82-470D-AB9D-A5700A577B74}"/>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93F10823-825E-4A9D-81C1-0B7B984BB58F}"/>
                  </a:ext>
                </a:extLst>
              </p:cNvPr>
              <p:cNvSpPr txBox="1"/>
              <p:nvPr/>
            </p:nvSpPr>
            <p:spPr bwMode="auto">
              <a:xfrm>
                <a:off x="5186326" y="1624498"/>
                <a:ext cx="753826" cy="400110"/>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m:t>
                      </m:r>
                      <m:r>
                        <a:rPr lang="en-US" altLang="zh-CN" sz="2000" b="0" i="1" smtClean="0">
                          <a:solidFill>
                            <a:srgbClr val="FF6600"/>
                          </a:solidFill>
                          <a:latin typeface="Cambria Math" panose="02040503050406030204" pitchFamily="18" charset="0"/>
                        </a:rPr>
                        <m:t>0.261</m:t>
                      </m:r>
                    </m:oMath>
                  </m:oMathPara>
                </a14:m>
                <a:endParaRPr lang="zh-CN" altLang="en-US" sz="2000">
                  <a:solidFill>
                    <a:srgbClr val="FF6600"/>
                  </a:solidFill>
                  <a:latin typeface="+mn-lt"/>
                </a:endParaRPr>
              </a:p>
            </p:txBody>
          </p:sp>
        </mc:Choice>
        <mc:Fallback xmlns="">
          <p:sp>
            <p:nvSpPr>
              <p:cNvPr id="77" name="Object 24">
                <a:extLst>
                  <a:ext uri="{FF2B5EF4-FFF2-40B4-BE49-F238E27FC236}">
                    <a16:creationId xmlns:a16="http://schemas.microsoft.com/office/drawing/2014/main" id="{93F10823-825E-4A9D-81C1-0B7B984BB58F}"/>
                  </a:ext>
                </a:extLst>
              </p:cNvPr>
              <p:cNvSpPr txBox="1">
                <a:spLocks noRot="1" noChangeAspect="1" noMove="1" noResize="1" noEditPoints="1" noAdjustHandles="1" noChangeArrowheads="1" noChangeShapeType="1" noTextEdit="1"/>
              </p:cNvSpPr>
              <p:nvPr/>
            </p:nvSpPr>
            <p:spPr bwMode="auto">
              <a:xfrm>
                <a:off x="5186326" y="1624498"/>
                <a:ext cx="753826" cy="400110"/>
              </a:xfrm>
              <a:prstGeom prst="rect">
                <a:avLst/>
              </a:prstGeom>
              <a:blipFill>
                <a:blip r:embed="rId20"/>
                <a:stretch>
                  <a:fillRect r="-1707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413CE34A-FD29-4CAE-8215-FEC352CE9848}"/>
                  </a:ext>
                </a:extLst>
              </p:cNvPr>
              <p:cNvSpPr txBox="1"/>
              <p:nvPr/>
            </p:nvSpPr>
            <p:spPr bwMode="auto">
              <a:xfrm>
                <a:off x="5186326" y="2893901"/>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8" name="Object 24">
                <a:extLst>
                  <a:ext uri="{FF2B5EF4-FFF2-40B4-BE49-F238E27FC236}">
                    <a16:creationId xmlns:a16="http://schemas.microsoft.com/office/drawing/2014/main" id="{413CE34A-FD29-4CAE-8215-FEC352CE9848}"/>
                  </a:ext>
                </a:extLst>
              </p:cNvPr>
              <p:cNvSpPr txBox="1">
                <a:spLocks noRot="1" noChangeAspect="1" noMove="1" noResize="1" noEditPoints="1" noAdjustHandles="1" noChangeArrowheads="1" noChangeShapeType="1" noTextEdit="1"/>
              </p:cNvSpPr>
              <p:nvPr/>
            </p:nvSpPr>
            <p:spPr bwMode="auto">
              <a:xfrm>
                <a:off x="5186326" y="2893901"/>
                <a:ext cx="539750" cy="400110"/>
              </a:xfrm>
              <a:prstGeom prst="rect">
                <a:avLst/>
              </a:prstGeom>
              <a:blipFill>
                <a:blip r:embed="rId21"/>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bject 24">
                <a:extLst>
                  <a:ext uri="{FF2B5EF4-FFF2-40B4-BE49-F238E27FC236}">
                    <a16:creationId xmlns:a16="http://schemas.microsoft.com/office/drawing/2014/main" id="{F1993ECD-8FC6-47B0-9449-1A053E00C720}"/>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9" name="Object 24">
                <a:extLst>
                  <a:ext uri="{FF2B5EF4-FFF2-40B4-BE49-F238E27FC236}">
                    <a16:creationId xmlns:a16="http://schemas.microsoft.com/office/drawing/2014/main" id="{F1993ECD-8FC6-47B0-9449-1A053E00C720}"/>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bject 24">
                <a:extLst>
                  <a:ext uri="{FF2B5EF4-FFF2-40B4-BE49-F238E27FC236}">
                    <a16:creationId xmlns:a16="http://schemas.microsoft.com/office/drawing/2014/main" id="{643C7C89-E889-4E03-8CAD-CB61E43C9083}"/>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80" name="Object 24">
                <a:extLst>
                  <a:ext uri="{FF2B5EF4-FFF2-40B4-BE49-F238E27FC236}">
                    <a16:creationId xmlns:a16="http://schemas.microsoft.com/office/drawing/2014/main" id="{643C7C89-E889-4E03-8CAD-CB61E43C9083}"/>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bject 4">
                <a:extLst>
                  <a:ext uri="{FF2B5EF4-FFF2-40B4-BE49-F238E27FC236}">
                    <a16:creationId xmlns:a16="http://schemas.microsoft.com/office/drawing/2014/main" id="{1913C368-BF17-41FE-9AC1-D937E1ED7334}"/>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1" name="Object 4">
                <a:extLst>
                  <a:ext uri="{FF2B5EF4-FFF2-40B4-BE49-F238E27FC236}">
                    <a16:creationId xmlns:a16="http://schemas.microsoft.com/office/drawing/2014/main" id="{1913C368-BF17-41FE-9AC1-D937E1ED7334}"/>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2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bject 7">
                <a:extLst>
                  <a:ext uri="{FF2B5EF4-FFF2-40B4-BE49-F238E27FC236}">
                    <a16:creationId xmlns:a16="http://schemas.microsoft.com/office/drawing/2014/main" id="{E8C8AB4F-FF25-408D-A6F8-0F8756C6914D}"/>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2" name="Object 7">
                <a:extLst>
                  <a:ext uri="{FF2B5EF4-FFF2-40B4-BE49-F238E27FC236}">
                    <a16:creationId xmlns:a16="http://schemas.microsoft.com/office/drawing/2014/main" id="{E8C8AB4F-FF25-408D-A6F8-0F8756C6914D}"/>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Object 34">
                <a:extLst>
                  <a:ext uri="{FF2B5EF4-FFF2-40B4-BE49-F238E27FC236}">
                    <a16:creationId xmlns:a16="http://schemas.microsoft.com/office/drawing/2014/main" id="{94ED5516-46BF-4643-B8AF-EE7CA23EE684}"/>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3" name="Object 34">
                <a:extLst>
                  <a:ext uri="{FF2B5EF4-FFF2-40B4-BE49-F238E27FC236}">
                    <a16:creationId xmlns:a16="http://schemas.microsoft.com/office/drawing/2014/main" id="{94ED5516-46BF-4643-B8AF-EE7CA23EE684}"/>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2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bject 4">
                <a:extLst>
                  <a:ext uri="{FF2B5EF4-FFF2-40B4-BE49-F238E27FC236}">
                    <a16:creationId xmlns:a16="http://schemas.microsoft.com/office/drawing/2014/main" id="{40E4E6DD-638E-4EE1-9B66-B1D15DC05C0D}"/>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4" name="Object 4">
                <a:extLst>
                  <a:ext uri="{FF2B5EF4-FFF2-40B4-BE49-F238E27FC236}">
                    <a16:creationId xmlns:a16="http://schemas.microsoft.com/office/drawing/2014/main" id="{40E4E6DD-638E-4EE1-9B66-B1D15DC05C0D}"/>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27"/>
                <a:stretch>
                  <a:fillRect/>
                </a:stretch>
              </a:blipFill>
              <a:ln>
                <a:noFill/>
              </a:ln>
              <a:effectLst/>
            </p:spPr>
            <p:txBody>
              <a:bodyPr/>
              <a:lstStyle/>
              <a:p>
                <a:r>
                  <a:rPr lang="zh-CN" altLang="en-US">
                    <a:noFill/>
                  </a:rPr>
                  <a:t> </a:t>
                </a:r>
              </a:p>
            </p:txBody>
          </p:sp>
        </mc:Fallback>
      </mc:AlternateContent>
      <p:sp>
        <p:nvSpPr>
          <p:cNvPr id="85" name="AutoShape 41">
            <a:extLst>
              <a:ext uri="{FF2B5EF4-FFF2-40B4-BE49-F238E27FC236}">
                <a16:creationId xmlns:a16="http://schemas.microsoft.com/office/drawing/2014/main" id="{6ACBEC8D-208F-48F1-B197-08A41DF777D1}"/>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86" name="AutoShape 41">
            <a:extLst>
              <a:ext uri="{FF2B5EF4-FFF2-40B4-BE49-F238E27FC236}">
                <a16:creationId xmlns:a16="http://schemas.microsoft.com/office/drawing/2014/main" id="{5C4A2A5D-FC9A-419B-8959-C422A96E54C2}"/>
              </a:ext>
            </a:extLst>
          </p:cNvPr>
          <p:cNvSpPr>
            <a:spLocks noChangeArrowheads="1"/>
          </p:cNvSpPr>
          <p:nvPr/>
        </p:nvSpPr>
        <p:spPr bwMode="auto">
          <a:xfrm>
            <a:off x="5456201" y="1256533"/>
            <a:ext cx="1666811" cy="400111"/>
          </a:xfrm>
          <a:prstGeom prst="accentBorderCallout2">
            <a:avLst>
              <a:gd name="adj1" fmla="val 59080"/>
              <a:gd name="adj2" fmla="val -11114"/>
              <a:gd name="adj3" fmla="val 61806"/>
              <a:gd name="adj4" fmla="val -20820"/>
              <a:gd name="adj5" fmla="val 107034"/>
              <a:gd name="adj6" fmla="val -49626"/>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p:pic>
        <p:nvPicPr>
          <p:cNvPr id="88" name="图片 87">
            <a:extLst>
              <a:ext uri="{FF2B5EF4-FFF2-40B4-BE49-F238E27FC236}">
                <a16:creationId xmlns:a16="http://schemas.microsoft.com/office/drawing/2014/main" id="{E0A74218-50BD-49A1-A43C-BCBAFB42895F}"/>
              </a:ext>
            </a:extLst>
          </p:cNvPr>
          <p:cNvPicPr>
            <a:picLocks noChangeAspect="1"/>
          </p:cNvPicPr>
          <p:nvPr/>
        </p:nvPicPr>
        <p:blipFill>
          <a:blip r:embed="rId28"/>
          <a:stretch>
            <a:fillRect/>
          </a:stretch>
        </p:blipFill>
        <p:spPr>
          <a:xfrm>
            <a:off x="574497" y="4354010"/>
            <a:ext cx="4595540" cy="2085184"/>
          </a:xfrm>
          <a:prstGeom prst="rect">
            <a:avLst/>
          </a:prstGeom>
        </p:spPr>
      </p:pic>
      <p:sp>
        <p:nvSpPr>
          <p:cNvPr id="89" name="圆角矩形 3">
            <a:extLst>
              <a:ext uri="{FF2B5EF4-FFF2-40B4-BE49-F238E27FC236}">
                <a16:creationId xmlns:a16="http://schemas.microsoft.com/office/drawing/2014/main" id="{540A5C40-FD61-40D0-B10A-2E7CF7AA97FD}"/>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90" name="矩形 89">
            <a:extLst>
              <a:ext uri="{FF2B5EF4-FFF2-40B4-BE49-F238E27FC236}">
                <a16:creationId xmlns:a16="http://schemas.microsoft.com/office/drawing/2014/main" id="{B6528051-DC72-4200-8076-DE3648D13281}"/>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93" name="AutoShape 41">
            <a:extLst>
              <a:ext uri="{FF2B5EF4-FFF2-40B4-BE49-F238E27FC236}">
                <a16:creationId xmlns:a16="http://schemas.microsoft.com/office/drawing/2014/main" id="{60561B20-B066-416C-A28A-8F4C1D686D4B}"/>
              </a:ext>
            </a:extLst>
          </p:cNvPr>
          <p:cNvSpPr>
            <a:spLocks noChangeArrowheads="1"/>
          </p:cNvSpPr>
          <p:nvPr/>
        </p:nvSpPr>
        <p:spPr bwMode="auto">
          <a:xfrm>
            <a:off x="5326839" y="3735150"/>
            <a:ext cx="3242664" cy="1315693"/>
          </a:xfrm>
          <a:prstGeom prst="accentBorderCallout2">
            <a:avLst>
              <a:gd name="adj1" fmla="val 18877"/>
              <a:gd name="adj2" fmla="val -2849"/>
              <a:gd name="adj3" fmla="val 15626"/>
              <a:gd name="adj4" fmla="val -7703"/>
              <a:gd name="adj5" fmla="val -46810"/>
              <a:gd name="adj6" fmla="val -12552"/>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2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l-GR"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λ</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j</a:t>
            </a:r>
          </a:p>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2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=-0.2+0.9*0.1311*0.525</a:t>
            </a:r>
          </a:p>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1" name="TextBox 2">
            <a:extLst>
              <a:ext uri="{FF2B5EF4-FFF2-40B4-BE49-F238E27FC236}">
                <a16:creationId xmlns:a16="http://schemas.microsoft.com/office/drawing/2014/main" id="{E76364D8-18E4-4A2E-8378-CA5A0DC4A433}"/>
              </a:ext>
            </a:extLst>
          </p:cNvPr>
          <p:cNvSpPr txBox="1">
            <a:spLocks noChangeArrowheads="1"/>
          </p:cNvSpPr>
          <p:nvPr>
            <p:custDataLst>
              <p:tags r:id="rId4"/>
            </p:custDataLst>
          </p:nvPr>
        </p:nvSpPr>
        <p:spPr bwMode="auto">
          <a:xfrm>
            <a:off x="5718454" y="4593642"/>
            <a:ext cx="1347306"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AutoShape 41">
            <a:extLst>
              <a:ext uri="{FF2B5EF4-FFF2-40B4-BE49-F238E27FC236}">
                <a16:creationId xmlns:a16="http://schemas.microsoft.com/office/drawing/2014/main" id="{58620533-6C70-4CF7-8DC2-D959D6B8B797}"/>
              </a:ext>
            </a:extLst>
          </p:cNvPr>
          <p:cNvSpPr>
            <a:spLocks noChangeArrowheads="1"/>
          </p:cNvSpPr>
          <p:nvPr/>
        </p:nvSpPr>
        <p:spPr bwMode="auto">
          <a:xfrm>
            <a:off x="4898076" y="2326569"/>
            <a:ext cx="828000" cy="400111"/>
          </a:xfrm>
          <a:prstGeom prst="accentBorderCallout2">
            <a:avLst>
              <a:gd name="adj1" fmla="val 45637"/>
              <a:gd name="adj2" fmla="val -11114"/>
              <a:gd name="adj3" fmla="val 72560"/>
              <a:gd name="adj4" fmla="val -21249"/>
              <a:gd name="adj5" fmla="val 205991"/>
              <a:gd name="adj6" fmla="val -29157"/>
            </a:avLst>
          </a:prstGeom>
          <a:solidFill>
            <a:schemeClr val="bg1"/>
          </a:solidFill>
          <a:ln w="19050">
            <a:solidFill>
              <a:srgbClr val="FF6600"/>
            </a:solidFill>
            <a:round/>
            <a:headEnd/>
            <a:tailEnd/>
          </a:ln>
          <a:effectLst/>
        </p:spPr>
        <p:txBody>
          <a:bodyPr lIns="90000" tIns="46800" rIns="90000" bIns="46800" anchor="ctr"/>
          <a:lstStyle/>
          <a:p>
            <a:pPr marL="469900" indent="-468313" defTabSz="449263" eaLnBrk="1" hangingPunct="1">
              <a:spcBef>
                <a:spcPts val="550"/>
              </a:spcBef>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0.525</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AutoShape 41">
            <a:extLst>
              <a:ext uri="{FF2B5EF4-FFF2-40B4-BE49-F238E27FC236}">
                <a16:creationId xmlns:a16="http://schemas.microsoft.com/office/drawing/2014/main" id="{A0EFCA02-0B59-4CC5-A6FB-4ED56867FE8F}"/>
              </a:ext>
            </a:extLst>
          </p:cNvPr>
          <p:cNvSpPr>
            <a:spLocks noChangeArrowheads="1"/>
          </p:cNvSpPr>
          <p:nvPr/>
        </p:nvSpPr>
        <p:spPr bwMode="auto">
          <a:xfrm>
            <a:off x="2512170" y="3930124"/>
            <a:ext cx="1666811" cy="400111"/>
          </a:xfrm>
          <a:prstGeom prst="accentBorderCallout2">
            <a:avLst>
              <a:gd name="adj1" fmla="val 51014"/>
              <a:gd name="adj2" fmla="val 105704"/>
              <a:gd name="adj3" fmla="val 18788"/>
              <a:gd name="adj4" fmla="val 114776"/>
              <a:gd name="adj5" fmla="val -126880"/>
              <a:gd name="adj6" fmla="val 123404"/>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=-0.0065</a:t>
            </a:r>
          </a:p>
        </p:txBody>
      </p:sp>
      <p:grpSp>
        <p:nvGrpSpPr>
          <p:cNvPr id="59434" name="组合 8">
            <a:extLst>
              <a:ext uri="{FF2B5EF4-FFF2-40B4-BE49-F238E27FC236}">
                <a16:creationId xmlns:a16="http://schemas.microsoft.com/office/drawing/2014/main" id="{A267B7D0-FADC-4E3D-8C4D-13D2BE42E666}"/>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DBCE75F4-7366-447B-942A-7E3CAFBCF4FD}"/>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0CCB2FEF-9415-48AB-BCB4-428253D3BF24}"/>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438" name="TypeText">
              <a:extLst>
                <a:ext uri="{FF2B5EF4-FFF2-40B4-BE49-F238E27FC236}">
                  <a16:creationId xmlns:a16="http://schemas.microsoft.com/office/drawing/2014/main" id="{9034D0B3-B2F4-4625-A78A-8E14B14793EE}"/>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59439" name="TipText">
              <a:extLst>
                <a:ext uri="{FF2B5EF4-FFF2-40B4-BE49-F238E27FC236}">
                  <a16:creationId xmlns:a16="http://schemas.microsoft.com/office/drawing/2014/main" id="{7C26CBC4-E035-4DB8-96B5-A33B1D7650F4}"/>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9435" name="图片 1">
            <a:extLst>
              <a:ext uri="{FF2B5EF4-FFF2-40B4-BE49-F238E27FC236}">
                <a16:creationId xmlns:a16="http://schemas.microsoft.com/office/drawing/2014/main" id="{5DEB3258-E3A2-4608-B068-3BABF1B4B625}"/>
              </a:ext>
            </a:extLst>
          </p:cNvPr>
          <p:cNvPicPr>
            <a:picLocks/>
          </p:cNvPicPr>
          <p:nvPr>
            <p:custDataLst>
              <p:tags r:id="rId6"/>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26751326"/>
      </p:ext>
    </p:extLst>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9">
            <a:extLst>
              <a:ext uri="{FF2B5EF4-FFF2-40B4-BE49-F238E27FC236}">
                <a16:creationId xmlns:a16="http://schemas.microsoft.com/office/drawing/2014/main" id="{705CE987-FB99-432E-A446-DA6F6A539252}"/>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56" name="Oval 10">
            <a:extLst>
              <a:ext uri="{FF2B5EF4-FFF2-40B4-BE49-F238E27FC236}">
                <a16:creationId xmlns:a16="http://schemas.microsoft.com/office/drawing/2014/main" id="{EE4C212C-1264-4B53-B30B-482671AF4DC5}"/>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57" name="Oval 11">
            <a:extLst>
              <a:ext uri="{FF2B5EF4-FFF2-40B4-BE49-F238E27FC236}">
                <a16:creationId xmlns:a16="http://schemas.microsoft.com/office/drawing/2014/main" id="{D6C83483-008D-4176-8F7D-C67CF555C925}"/>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58" name="Oval 13">
            <a:extLst>
              <a:ext uri="{FF2B5EF4-FFF2-40B4-BE49-F238E27FC236}">
                <a16:creationId xmlns:a16="http://schemas.microsoft.com/office/drawing/2014/main" id="{8BC1DF3B-C22B-4849-8450-7FF7A71F4A3A}"/>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59" name="Oval 14">
            <a:extLst>
              <a:ext uri="{FF2B5EF4-FFF2-40B4-BE49-F238E27FC236}">
                <a16:creationId xmlns:a16="http://schemas.microsoft.com/office/drawing/2014/main" id="{1947C7E8-C3DB-4B42-943E-77D52663C91B}"/>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60" name="Oval 15">
            <a:extLst>
              <a:ext uri="{FF2B5EF4-FFF2-40B4-BE49-F238E27FC236}">
                <a16:creationId xmlns:a16="http://schemas.microsoft.com/office/drawing/2014/main" id="{68D2A96A-9AB0-4C53-A1F3-BADFC987B1C7}"/>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7449AB47-6F68-4449-8053-D6B7A87594D1}"/>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0.2</m:t>
                      </m:r>
                    </m:oMath>
                  </m:oMathPara>
                </a14:m>
                <a:endParaRPr lang="zh-CN" altLang="en-US" sz="2000">
                  <a:latin typeface="+mn-lt"/>
                </a:endParaRPr>
              </a:p>
            </p:txBody>
          </p:sp>
        </mc:Choice>
        <mc:Fallback xmlns="">
          <p:sp>
            <p:nvSpPr>
              <p:cNvPr id="61" name="Object 24">
                <a:extLst>
                  <a:ext uri="{FF2B5EF4-FFF2-40B4-BE49-F238E27FC236}">
                    <a16:creationId xmlns:a16="http://schemas.microsoft.com/office/drawing/2014/main" id="{7449AB47-6F68-4449-8053-D6B7A87594D1}"/>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462561A9-083C-41AC-9427-AA6694493B1C}"/>
              </a:ext>
            </a:extLst>
          </p:cNvPr>
          <p:cNvCxnSpPr>
            <a:cxnSpLocks/>
            <a:stCxn id="55" idx="6"/>
            <a:endCxn id="5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DBBD836-C015-491F-A4F4-8FD605DDCEE0}"/>
              </a:ext>
            </a:extLst>
          </p:cNvPr>
          <p:cNvCxnSpPr>
            <a:cxnSpLocks/>
            <a:stCxn id="55" idx="6"/>
            <a:endCxn id="5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2A269AD-1539-4D41-98B6-727D53C0679A}"/>
              </a:ext>
            </a:extLst>
          </p:cNvPr>
          <p:cNvCxnSpPr>
            <a:cxnSpLocks/>
            <a:stCxn id="56" idx="6"/>
            <a:endCxn id="5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627233E-FB77-4FF4-8F0A-8FF2C39CCB49}"/>
              </a:ext>
            </a:extLst>
          </p:cNvPr>
          <p:cNvCxnSpPr>
            <a:cxnSpLocks/>
            <a:stCxn id="56" idx="6"/>
            <a:endCxn id="5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B261982-ADE6-4875-84C5-296B258F91DA}"/>
              </a:ext>
            </a:extLst>
          </p:cNvPr>
          <p:cNvCxnSpPr>
            <a:cxnSpLocks/>
            <a:stCxn id="57" idx="6"/>
            <a:endCxn id="5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2351A96-9EC9-48A7-B985-7642C6D625A2}"/>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C2C6811-4F64-4C1A-855F-AC65963FE514}"/>
              </a:ext>
            </a:extLst>
          </p:cNvPr>
          <p:cNvCxnSpPr>
            <a:cxnSpLocks/>
            <a:stCxn id="58" idx="6"/>
            <a:endCxn id="6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91C961F-F3EC-4DBA-A97C-9DE3D852A0AE}"/>
              </a:ext>
            </a:extLst>
          </p:cNvPr>
          <p:cNvCxnSpPr>
            <a:cxnSpLocks/>
            <a:stCxn id="59" idx="6"/>
            <a:endCxn id="6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ECB52FBC-A579-47D9-BB02-FF69CE09D802}"/>
              </a:ext>
            </a:extLst>
          </p:cNvPr>
          <p:cNvCxnSpPr>
            <a:cxnSpLocks/>
            <a:stCxn id="6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Object 24">
                <a:extLst>
                  <a:ext uri="{FF2B5EF4-FFF2-40B4-BE49-F238E27FC236}">
                    <a16:creationId xmlns:a16="http://schemas.microsoft.com/office/drawing/2014/main" id="{149231C9-EB5E-4968-AAE7-CFB81766834C}"/>
                  </a:ext>
                </a:extLst>
              </p:cNvPr>
              <p:cNvSpPr txBox="1"/>
              <p:nvPr/>
            </p:nvSpPr>
            <p:spPr bwMode="auto">
              <a:xfrm>
                <a:off x="1837827"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0.3</m:t>
                      </m:r>
                    </m:oMath>
                  </m:oMathPara>
                </a14:m>
                <a:endParaRPr lang="zh-CN" altLang="en-US" sz="2000">
                  <a:solidFill>
                    <a:schemeClr val="tx1"/>
                  </a:solidFill>
                  <a:latin typeface="+mn-lt"/>
                </a:endParaRPr>
              </a:p>
            </p:txBody>
          </p:sp>
        </mc:Choice>
        <mc:Fallback xmlns="">
          <p:sp>
            <p:nvSpPr>
              <p:cNvPr id="71" name="Object 24">
                <a:extLst>
                  <a:ext uri="{FF2B5EF4-FFF2-40B4-BE49-F238E27FC236}">
                    <a16:creationId xmlns:a16="http://schemas.microsoft.com/office/drawing/2014/main" id="{149231C9-EB5E-4968-AAE7-CFB81766834C}"/>
                  </a:ext>
                </a:extLst>
              </p:cNvPr>
              <p:cNvSpPr txBox="1">
                <a:spLocks noRot="1" noChangeAspect="1" noMove="1" noResize="1" noEditPoints="1" noAdjustHandles="1" noChangeArrowheads="1" noChangeShapeType="1" noTextEdit="1"/>
              </p:cNvSpPr>
              <p:nvPr/>
            </p:nvSpPr>
            <p:spPr bwMode="auto">
              <a:xfrm>
                <a:off x="1837827" y="1412017"/>
                <a:ext cx="539750" cy="400110"/>
              </a:xfrm>
              <a:prstGeom prst="rect">
                <a:avLst/>
              </a:prstGeom>
              <a:blipFill>
                <a:blip r:embed="rId14"/>
                <a:stretch>
                  <a:fillRect r="-112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4">
                <a:extLst>
                  <a:ext uri="{FF2B5EF4-FFF2-40B4-BE49-F238E27FC236}">
                    <a16:creationId xmlns:a16="http://schemas.microsoft.com/office/drawing/2014/main" id="{06889F59-2F05-4498-ADF2-64F35C270340}"/>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2" name="Object 24">
                <a:extLst>
                  <a:ext uri="{FF2B5EF4-FFF2-40B4-BE49-F238E27FC236}">
                    <a16:creationId xmlns:a16="http://schemas.microsoft.com/office/drawing/2014/main" id="{06889F59-2F05-4498-ADF2-64F35C270340}"/>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4">
                <a:extLst>
                  <a:ext uri="{FF2B5EF4-FFF2-40B4-BE49-F238E27FC236}">
                    <a16:creationId xmlns:a16="http://schemas.microsoft.com/office/drawing/2014/main" id="{A71EBA5A-A1F9-4AA0-B52A-6021AF607D0A}"/>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3" name="Object 24">
                <a:extLst>
                  <a:ext uri="{FF2B5EF4-FFF2-40B4-BE49-F238E27FC236}">
                    <a16:creationId xmlns:a16="http://schemas.microsoft.com/office/drawing/2014/main" id="{A71EBA5A-A1F9-4AA0-B52A-6021AF607D0A}"/>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24">
                <a:extLst>
                  <a:ext uri="{FF2B5EF4-FFF2-40B4-BE49-F238E27FC236}">
                    <a16:creationId xmlns:a16="http://schemas.microsoft.com/office/drawing/2014/main" id="{357CC743-ADBE-4D55-A0C7-2C4C6CCA21BE}"/>
                  </a:ext>
                </a:extLst>
              </p:cNvPr>
              <p:cNvSpPr txBox="1"/>
              <p:nvPr/>
            </p:nvSpPr>
            <p:spPr bwMode="auto">
              <a:xfrm>
                <a:off x="1956435"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.5</m:t>
                      </m:r>
                    </m:oMath>
                  </m:oMathPara>
                </a14:m>
                <a:endParaRPr lang="zh-CN" altLang="en-US" sz="2000">
                  <a:latin typeface="+mn-lt"/>
                </a:endParaRPr>
              </a:p>
            </p:txBody>
          </p:sp>
        </mc:Choice>
        <mc:Fallback xmlns="">
          <p:sp>
            <p:nvSpPr>
              <p:cNvPr id="74" name="Object 24">
                <a:extLst>
                  <a:ext uri="{FF2B5EF4-FFF2-40B4-BE49-F238E27FC236}">
                    <a16:creationId xmlns:a16="http://schemas.microsoft.com/office/drawing/2014/main" id="{357CC743-ADBE-4D55-A0C7-2C4C6CCA21BE}"/>
                  </a:ext>
                </a:extLst>
              </p:cNvPr>
              <p:cNvSpPr txBox="1">
                <a:spLocks noRot="1" noChangeAspect="1" noMove="1" noResize="1" noEditPoints="1" noAdjustHandles="1" noChangeArrowheads="1" noChangeShapeType="1" noTextEdit="1"/>
              </p:cNvSpPr>
              <p:nvPr/>
            </p:nvSpPr>
            <p:spPr bwMode="auto">
              <a:xfrm>
                <a:off x="1956435" y="2950608"/>
                <a:ext cx="539750" cy="400110"/>
              </a:xfrm>
              <a:prstGeom prst="rect">
                <a:avLst/>
              </a:prstGeom>
              <a:blipFill>
                <a:blip r:embed="rId17"/>
                <a:stretch>
                  <a:fillRect r="-125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24">
                <a:extLst>
                  <a:ext uri="{FF2B5EF4-FFF2-40B4-BE49-F238E27FC236}">
                    <a16:creationId xmlns:a16="http://schemas.microsoft.com/office/drawing/2014/main" id="{3BA4F0CF-2E6C-4AD0-ADF7-0D35F659BBE6}"/>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5" name="Object 24">
                <a:extLst>
                  <a:ext uri="{FF2B5EF4-FFF2-40B4-BE49-F238E27FC236}">
                    <a16:creationId xmlns:a16="http://schemas.microsoft.com/office/drawing/2014/main" id="{3BA4F0CF-2E6C-4AD0-ADF7-0D35F659BBE6}"/>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1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bject 24">
                <a:extLst>
                  <a:ext uri="{FF2B5EF4-FFF2-40B4-BE49-F238E27FC236}">
                    <a16:creationId xmlns:a16="http://schemas.microsoft.com/office/drawing/2014/main" id="{3C34CD38-EB82-470D-AB9D-A5700A577B74}"/>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76" name="Object 24">
                <a:extLst>
                  <a:ext uri="{FF2B5EF4-FFF2-40B4-BE49-F238E27FC236}">
                    <a16:creationId xmlns:a16="http://schemas.microsoft.com/office/drawing/2014/main" id="{3C34CD38-EB82-470D-AB9D-A5700A577B74}"/>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1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bject 24">
                <a:extLst>
                  <a:ext uri="{FF2B5EF4-FFF2-40B4-BE49-F238E27FC236}">
                    <a16:creationId xmlns:a16="http://schemas.microsoft.com/office/drawing/2014/main" id="{93F10823-825E-4A9D-81C1-0B7B984BB58F}"/>
                  </a:ext>
                </a:extLst>
              </p:cNvPr>
              <p:cNvSpPr txBox="1"/>
              <p:nvPr/>
            </p:nvSpPr>
            <p:spPr bwMode="auto">
              <a:xfrm>
                <a:off x="5186326" y="1624498"/>
                <a:ext cx="753826" cy="400110"/>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m:t>
                      </m:r>
                      <m:r>
                        <a:rPr lang="en-US" altLang="zh-CN" sz="2000" b="0" i="1" smtClean="0">
                          <a:solidFill>
                            <a:srgbClr val="FF6600"/>
                          </a:solidFill>
                          <a:latin typeface="Cambria Math" panose="02040503050406030204" pitchFamily="18" charset="0"/>
                        </a:rPr>
                        <m:t>0.261</m:t>
                      </m:r>
                    </m:oMath>
                  </m:oMathPara>
                </a14:m>
                <a:endParaRPr lang="zh-CN" altLang="en-US" sz="2000">
                  <a:solidFill>
                    <a:srgbClr val="FF6600"/>
                  </a:solidFill>
                  <a:latin typeface="+mn-lt"/>
                </a:endParaRPr>
              </a:p>
            </p:txBody>
          </p:sp>
        </mc:Choice>
        <mc:Fallback xmlns="">
          <p:sp>
            <p:nvSpPr>
              <p:cNvPr id="77" name="Object 24">
                <a:extLst>
                  <a:ext uri="{FF2B5EF4-FFF2-40B4-BE49-F238E27FC236}">
                    <a16:creationId xmlns:a16="http://schemas.microsoft.com/office/drawing/2014/main" id="{93F10823-825E-4A9D-81C1-0B7B984BB58F}"/>
                  </a:ext>
                </a:extLst>
              </p:cNvPr>
              <p:cNvSpPr txBox="1">
                <a:spLocks noRot="1" noChangeAspect="1" noMove="1" noResize="1" noEditPoints="1" noAdjustHandles="1" noChangeArrowheads="1" noChangeShapeType="1" noTextEdit="1"/>
              </p:cNvSpPr>
              <p:nvPr/>
            </p:nvSpPr>
            <p:spPr bwMode="auto">
              <a:xfrm>
                <a:off x="5186326" y="1624498"/>
                <a:ext cx="753826" cy="400110"/>
              </a:xfrm>
              <a:prstGeom prst="rect">
                <a:avLst/>
              </a:prstGeom>
              <a:blipFill>
                <a:blip r:embed="rId20"/>
                <a:stretch>
                  <a:fillRect r="-1707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bject 24">
                <a:extLst>
                  <a:ext uri="{FF2B5EF4-FFF2-40B4-BE49-F238E27FC236}">
                    <a16:creationId xmlns:a16="http://schemas.microsoft.com/office/drawing/2014/main" id="{413CE34A-FD29-4CAE-8215-FEC352CE9848}"/>
                  </a:ext>
                </a:extLst>
              </p:cNvPr>
              <p:cNvSpPr txBox="1"/>
              <p:nvPr/>
            </p:nvSpPr>
            <p:spPr bwMode="auto">
              <a:xfrm>
                <a:off x="5186326" y="2893901"/>
                <a:ext cx="828000" cy="400110"/>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.138</m:t>
                      </m:r>
                    </m:oMath>
                  </m:oMathPara>
                </a14:m>
                <a:endParaRPr lang="zh-CN" altLang="en-US" sz="2000">
                  <a:solidFill>
                    <a:srgbClr val="FF6600"/>
                  </a:solidFill>
                  <a:latin typeface="+mn-lt"/>
                </a:endParaRPr>
              </a:p>
            </p:txBody>
          </p:sp>
        </mc:Choice>
        <mc:Fallback xmlns="">
          <p:sp>
            <p:nvSpPr>
              <p:cNvPr id="78" name="Object 24">
                <a:extLst>
                  <a:ext uri="{FF2B5EF4-FFF2-40B4-BE49-F238E27FC236}">
                    <a16:creationId xmlns:a16="http://schemas.microsoft.com/office/drawing/2014/main" id="{413CE34A-FD29-4CAE-8215-FEC352CE9848}"/>
                  </a:ext>
                </a:extLst>
              </p:cNvPr>
              <p:cNvSpPr txBox="1">
                <a:spLocks noRot="1" noChangeAspect="1" noMove="1" noResize="1" noEditPoints="1" noAdjustHandles="1" noChangeArrowheads="1" noChangeShapeType="1" noTextEdit="1"/>
              </p:cNvSpPr>
              <p:nvPr/>
            </p:nvSpPr>
            <p:spPr bwMode="auto">
              <a:xfrm>
                <a:off x="5186326" y="2893901"/>
                <a:ext cx="828000" cy="400110"/>
              </a:xfrm>
              <a:prstGeom prst="rect">
                <a:avLst/>
              </a:prstGeom>
              <a:blipFill>
                <a:blip r:embed="rId21"/>
                <a:stretch>
                  <a:fillRect r="-5882"/>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bject 24">
                <a:extLst>
                  <a:ext uri="{FF2B5EF4-FFF2-40B4-BE49-F238E27FC236}">
                    <a16:creationId xmlns:a16="http://schemas.microsoft.com/office/drawing/2014/main" id="{F1993ECD-8FC6-47B0-9449-1A053E00C720}"/>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79" name="Object 24">
                <a:extLst>
                  <a:ext uri="{FF2B5EF4-FFF2-40B4-BE49-F238E27FC236}">
                    <a16:creationId xmlns:a16="http://schemas.microsoft.com/office/drawing/2014/main" id="{F1993ECD-8FC6-47B0-9449-1A053E00C720}"/>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2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bject 24">
                <a:extLst>
                  <a:ext uri="{FF2B5EF4-FFF2-40B4-BE49-F238E27FC236}">
                    <a16:creationId xmlns:a16="http://schemas.microsoft.com/office/drawing/2014/main" id="{643C7C89-E889-4E03-8CAD-CB61E43C9083}"/>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80" name="Object 24">
                <a:extLst>
                  <a:ext uri="{FF2B5EF4-FFF2-40B4-BE49-F238E27FC236}">
                    <a16:creationId xmlns:a16="http://schemas.microsoft.com/office/drawing/2014/main" id="{643C7C89-E889-4E03-8CAD-CB61E43C9083}"/>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2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bject 4">
                <a:extLst>
                  <a:ext uri="{FF2B5EF4-FFF2-40B4-BE49-F238E27FC236}">
                    <a16:creationId xmlns:a16="http://schemas.microsoft.com/office/drawing/2014/main" id="{1913C368-BF17-41FE-9AC1-D937E1ED7334}"/>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1" name="Object 4">
                <a:extLst>
                  <a:ext uri="{FF2B5EF4-FFF2-40B4-BE49-F238E27FC236}">
                    <a16:creationId xmlns:a16="http://schemas.microsoft.com/office/drawing/2014/main" id="{1913C368-BF17-41FE-9AC1-D937E1ED7334}"/>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2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bject 7">
                <a:extLst>
                  <a:ext uri="{FF2B5EF4-FFF2-40B4-BE49-F238E27FC236}">
                    <a16:creationId xmlns:a16="http://schemas.microsoft.com/office/drawing/2014/main" id="{E8C8AB4F-FF25-408D-A6F8-0F8756C6914D}"/>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2" name="Object 7">
                <a:extLst>
                  <a:ext uri="{FF2B5EF4-FFF2-40B4-BE49-F238E27FC236}">
                    <a16:creationId xmlns:a16="http://schemas.microsoft.com/office/drawing/2014/main" id="{E8C8AB4F-FF25-408D-A6F8-0F8756C6914D}"/>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2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Object 34">
                <a:extLst>
                  <a:ext uri="{FF2B5EF4-FFF2-40B4-BE49-F238E27FC236}">
                    <a16:creationId xmlns:a16="http://schemas.microsoft.com/office/drawing/2014/main" id="{94ED5516-46BF-4643-B8AF-EE7CA23EE684}"/>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83" name="Object 34">
                <a:extLst>
                  <a:ext uri="{FF2B5EF4-FFF2-40B4-BE49-F238E27FC236}">
                    <a16:creationId xmlns:a16="http://schemas.microsoft.com/office/drawing/2014/main" id="{94ED5516-46BF-4643-B8AF-EE7CA23EE684}"/>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2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bject 4">
                <a:extLst>
                  <a:ext uri="{FF2B5EF4-FFF2-40B4-BE49-F238E27FC236}">
                    <a16:creationId xmlns:a16="http://schemas.microsoft.com/office/drawing/2014/main" id="{40E4E6DD-638E-4EE1-9B66-B1D15DC05C0D}"/>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84" name="Object 4">
                <a:extLst>
                  <a:ext uri="{FF2B5EF4-FFF2-40B4-BE49-F238E27FC236}">
                    <a16:creationId xmlns:a16="http://schemas.microsoft.com/office/drawing/2014/main" id="{40E4E6DD-638E-4EE1-9B66-B1D15DC05C0D}"/>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27"/>
                <a:stretch>
                  <a:fillRect/>
                </a:stretch>
              </a:blipFill>
              <a:ln>
                <a:noFill/>
              </a:ln>
              <a:effectLst/>
            </p:spPr>
            <p:txBody>
              <a:bodyPr/>
              <a:lstStyle/>
              <a:p>
                <a:r>
                  <a:rPr lang="zh-CN" altLang="en-US">
                    <a:noFill/>
                  </a:rPr>
                  <a:t> </a:t>
                </a:r>
              </a:p>
            </p:txBody>
          </p:sp>
        </mc:Fallback>
      </mc:AlternateContent>
      <p:sp>
        <p:nvSpPr>
          <p:cNvPr id="85" name="AutoShape 41">
            <a:extLst>
              <a:ext uri="{FF2B5EF4-FFF2-40B4-BE49-F238E27FC236}">
                <a16:creationId xmlns:a16="http://schemas.microsoft.com/office/drawing/2014/main" id="{6ACBEC8D-208F-48F1-B197-08A41DF777D1}"/>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86" name="AutoShape 41">
            <a:extLst>
              <a:ext uri="{FF2B5EF4-FFF2-40B4-BE49-F238E27FC236}">
                <a16:creationId xmlns:a16="http://schemas.microsoft.com/office/drawing/2014/main" id="{5C4A2A5D-FC9A-419B-8959-C422A96E54C2}"/>
              </a:ext>
            </a:extLst>
          </p:cNvPr>
          <p:cNvSpPr>
            <a:spLocks noChangeArrowheads="1"/>
          </p:cNvSpPr>
          <p:nvPr/>
        </p:nvSpPr>
        <p:spPr bwMode="auto">
          <a:xfrm>
            <a:off x="5456201" y="1256533"/>
            <a:ext cx="1666811" cy="400111"/>
          </a:xfrm>
          <a:prstGeom prst="accentBorderCallout2">
            <a:avLst>
              <a:gd name="adj1" fmla="val 59080"/>
              <a:gd name="adj2" fmla="val -11114"/>
              <a:gd name="adj3" fmla="val 61806"/>
              <a:gd name="adj4" fmla="val -20820"/>
              <a:gd name="adj5" fmla="val 107034"/>
              <a:gd name="adj6" fmla="val -49626"/>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p:pic>
        <p:nvPicPr>
          <p:cNvPr id="88" name="图片 87">
            <a:extLst>
              <a:ext uri="{FF2B5EF4-FFF2-40B4-BE49-F238E27FC236}">
                <a16:creationId xmlns:a16="http://schemas.microsoft.com/office/drawing/2014/main" id="{E0A74218-50BD-49A1-A43C-BCBAFB42895F}"/>
              </a:ext>
            </a:extLst>
          </p:cNvPr>
          <p:cNvPicPr>
            <a:picLocks noChangeAspect="1"/>
          </p:cNvPicPr>
          <p:nvPr/>
        </p:nvPicPr>
        <p:blipFill>
          <a:blip r:embed="rId28"/>
          <a:stretch>
            <a:fillRect/>
          </a:stretch>
        </p:blipFill>
        <p:spPr>
          <a:xfrm>
            <a:off x="574497" y="4354010"/>
            <a:ext cx="4595540" cy="2085184"/>
          </a:xfrm>
          <a:prstGeom prst="rect">
            <a:avLst/>
          </a:prstGeom>
        </p:spPr>
      </p:pic>
      <p:sp>
        <p:nvSpPr>
          <p:cNvPr id="89" name="圆角矩形 3">
            <a:extLst>
              <a:ext uri="{FF2B5EF4-FFF2-40B4-BE49-F238E27FC236}">
                <a16:creationId xmlns:a16="http://schemas.microsoft.com/office/drawing/2014/main" id="{540A5C40-FD61-40D0-B10A-2E7CF7AA97FD}"/>
              </a:ext>
            </a:extLst>
          </p:cNvPr>
          <p:cNvSpPr/>
          <p:nvPr>
            <p:custDataLst>
              <p:tags r:id="rId2"/>
            </p:custDataLst>
          </p:nvPr>
        </p:nvSpPr>
        <p:spPr>
          <a:xfrm>
            <a:off x="6823075" y="6021352"/>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90" name="矩形 89">
            <a:extLst>
              <a:ext uri="{FF2B5EF4-FFF2-40B4-BE49-F238E27FC236}">
                <a16:creationId xmlns:a16="http://schemas.microsoft.com/office/drawing/2014/main" id="{B6528051-DC72-4200-8076-DE3648D13281}"/>
              </a:ext>
            </a:extLst>
          </p:cNvPr>
          <p:cNvSpPr/>
          <p:nvPr>
            <p:custDataLst>
              <p:tags r:id="rId3"/>
            </p:custDataLst>
          </p:nvPr>
        </p:nvSpPr>
        <p:spPr>
          <a:xfrm>
            <a:off x="0" y="6492875"/>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lang="en-US" altLang="zh-CN"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3.0</a:t>
            </a:r>
            <a:r>
              <a:rPr lang="zh-CN" altLang="en-US" sz="1200">
                <a:solidFill>
                  <a:srgbClr val="F84F41"/>
                </a:solidFill>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93" name="AutoShape 41">
            <a:extLst>
              <a:ext uri="{FF2B5EF4-FFF2-40B4-BE49-F238E27FC236}">
                <a16:creationId xmlns:a16="http://schemas.microsoft.com/office/drawing/2014/main" id="{60561B20-B066-416C-A28A-8F4C1D686D4B}"/>
              </a:ext>
            </a:extLst>
          </p:cNvPr>
          <p:cNvSpPr>
            <a:spLocks noChangeArrowheads="1"/>
          </p:cNvSpPr>
          <p:nvPr/>
        </p:nvSpPr>
        <p:spPr bwMode="auto">
          <a:xfrm>
            <a:off x="3637435" y="4059310"/>
            <a:ext cx="3816000" cy="775781"/>
          </a:xfrm>
          <a:prstGeom prst="accentBorderCallout2">
            <a:avLst>
              <a:gd name="adj1" fmla="val 18877"/>
              <a:gd name="adj2" fmla="val -2849"/>
              <a:gd name="adj3" fmla="val 15626"/>
              <a:gd name="adj4" fmla="val -7703"/>
              <a:gd name="adj5" fmla="val -45423"/>
              <a:gd name="adj6" fmla="val -29185"/>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2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l-GR"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λ</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j</a:t>
            </a:r>
          </a:p>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2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=0.2+0.9*-0.0065*1=</a:t>
            </a:r>
            <a:endPar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1" name="TextBox 2">
            <a:extLst>
              <a:ext uri="{FF2B5EF4-FFF2-40B4-BE49-F238E27FC236}">
                <a16:creationId xmlns:a16="http://schemas.microsoft.com/office/drawing/2014/main" id="{E76364D8-18E4-4A2E-8378-CA5A0DC4A433}"/>
              </a:ext>
            </a:extLst>
          </p:cNvPr>
          <p:cNvSpPr txBox="1">
            <a:spLocks noChangeArrowheads="1"/>
          </p:cNvSpPr>
          <p:nvPr>
            <p:custDataLst>
              <p:tags r:id="rId4"/>
            </p:custDataLst>
          </p:nvPr>
        </p:nvSpPr>
        <p:spPr bwMode="auto">
          <a:xfrm>
            <a:off x="6295991" y="4401518"/>
            <a:ext cx="1347306"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zh-CN" altLang="en-US" sz="24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AutoShape 41">
            <a:extLst>
              <a:ext uri="{FF2B5EF4-FFF2-40B4-BE49-F238E27FC236}">
                <a16:creationId xmlns:a16="http://schemas.microsoft.com/office/drawing/2014/main" id="{3181CF46-05F7-45A2-B9F9-CE8A6EDC08CB}"/>
              </a:ext>
            </a:extLst>
          </p:cNvPr>
          <p:cNvSpPr>
            <a:spLocks noChangeArrowheads="1"/>
          </p:cNvSpPr>
          <p:nvPr/>
        </p:nvSpPr>
        <p:spPr bwMode="auto">
          <a:xfrm>
            <a:off x="5209445" y="3457010"/>
            <a:ext cx="1666811" cy="400111"/>
          </a:xfrm>
          <a:prstGeom prst="accentBorderCallout2">
            <a:avLst>
              <a:gd name="adj1" fmla="val 45637"/>
              <a:gd name="adj2" fmla="val -11114"/>
              <a:gd name="adj3" fmla="val 37608"/>
              <a:gd name="adj4" fmla="val -25276"/>
              <a:gd name="adj5" fmla="val -22022"/>
              <a:gd name="adj6" fmla="val -39238"/>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=-0.0065</a:t>
            </a:r>
          </a:p>
        </p:txBody>
      </p:sp>
      <p:grpSp>
        <p:nvGrpSpPr>
          <p:cNvPr id="59434" name="组合 8">
            <a:extLst>
              <a:ext uri="{FF2B5EF4-FFF2-40B4-BE49-F238E27FC236}">
                <a16:creationId xmlns:a16="http://schemas.microsoft.com/office/drawing/2014/main" id="{A267B7D0-FADC-4E3D-8C4D-13D2BE42E666}"/>
              </a:ext>
            </a:extLst>
          </p:cNvPr>
          <p:cNvGrpSpPr>
            <a:grpSpLocks/>
          </p:cNvGrpSpPr>
          <p:nvPr>
            <p:custDataLst>
              <p:tags r:id="rId5"/>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DBCE75F4-7366-447B-942A-7E3CAFBCF4FD}"/>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ColorBlock">
              <a:extLst>
                <a:ext uri="{FF2B5EF4-FFF2-40B4-BE49-F238E27FC236}">
                  <a16:creationId xmlns:a16="http://schemas.microsoft.com/office/drawing/2014/main" id="{0CCB2FEF-9415-48AB-BCB4-428253D3BF24}"/>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438" name="TypeText">
              <a:extLst>
                <a:ext uri="{FF2B5EF4-FFF2-40B4-BE49-F238E27FC236}">
                  <a16:creationId xmlns:a16="http://schemas.microsoft.com/office/drawing/2014/main" id="{9034D0B3-B2F4-4625-A78A-8E14B14793EE}"/>
                </a:ext>
              </a:extLst>
            </p:cNvPr>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59439" name="TipText">
              <a:extLst>
                <a:ext uri="{FF2B5EF4-FFF2-40B4-BE49-F238E27FC236}">
                  <a16:creationId xmlns:a16="http://schemas.microsoft.com/office/drawing/2014/main" id="{7C26CBC4-E035-4DB8-96B5-A33B1D7650F4}"/>
                </a:ext>
              </a:extLst>
            </p:cNvPr>
            <p:cNvSpPr txBox="1">
              <a:spLocks noChangeArrowheads="1"/>
            </p:cNvSpPr>
            <p:nvPr>
              <p:custDataLst>
                <p:tags r:id="rId10"/>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9435" name="图片 1">
            <a:extLst>
              <a:ext uri="{FF2B5EF4-FFF2-40B4-BE49-F238E27FC236}">
                <a16:creationId xmlns:a16="http://schemas.microsoft.com/office/drawing/2014/main" id="{5DEB3258-E3A2-4608-B068-3BABF1B4B625}"/>
              </a:ext>
            </a:extLst>
          </p:cNvPr>
          <p:cNvPicPr>
            <a:picLocks/>
          </p:cNvPicPr>
          <p:nvPr>
            <p:custDataLst>
              <p:tags r:id="rId6"/>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95308324"/>
      </p:ext>
    </p:extLst>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Box 13">
            <a:extLst>
              <a:ext uri="{FF2B5EF4-FFF2-40B4-BE49-F238E27FC236}">
                <a16:creationId xmlns:a16="http://schemas.microsoft.com/office/drawing/2014/main" id="{E579E814-749D-4EF7-B15A-906BE92199BB}"/>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
        <p:nvSpPr>
          <p:cNvPr id="44" name="Oval 9">
            <a:extLst>
              <a:ext uri="{FF2B5EF4-FFF2-40B4-BE49-F238E27FC236}">
                <a16:creationId xmlns:a16="http://schemas.microsoft.com/office/drawing/2014/main" id="{AEE4DD30-8DFC-48FD-AF7D-8CD3E7357768}"/>
              </a:ext>
            </a:extLst>
          </p:cNvPr>
          <p:cNvSpPr>
            <a:spLocks noChangeArrowheads="1"/>
          </p:cNvSpPr>
          <p:nvPr/>
        </p:nvSpPr>
        <p:spPr bwMode="auto">
          <a:xfrm>
            <a:off x="1262339" y="764704"/>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1</a:t>
            </a:r>
          </a:p>
        </p:txBody>
      </p:sp>
      <p:sp>
        <p:nvSpPr>
          <p:cNvPr id="46" name="Oval 10">
            <a:extLst>
              <a:ext uri="{FF2B5EF4-FFF2-40B4-BE49-F238E27FC236}">
                <a16:creationId xmlns:a16="http://schemas.microsoft.com/office/drawing/2014/main" id="{32D3D8D8-7F55-438D-9700-1EBABB31AD2C}"/>
              </a:ext>
            </a:extLst>
          </p:cNvPr>
          <p:cNvSpPr>
            <a:spLocks noChangeArrowheads="1"/>
          </p:cNvSpPr>
          <p:nvPr/>
        </p:nvSpPr>
        <p:spPr bwMode="auto">
          <a:xfrm>
            <a:off x="1225827" y="2168847"/>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2</a:t>
            </a:r>
          </a:p>
        </p:txBody>
      </p:sp>
      <p:sp>
        <p:nvSpPr>
          <p:cNvPr id="47" name="Oval 11">
            <a:extLst>
              <a:ext uri="{FF2B5EF4-FFF2-40B4-BE49-F238E27FC236}">
                <a16:creationId xmlns:a16="http://schemas.microsoft.com/office/drawing/2014/main" id="{EC6346E4-AA89-4D43-9A2C-C8B0F6C0227F}"/>
              </a:ext>
            </a:extLst>
          </p:cNvPr>
          <p:cNvSpPr>
            <a:spLocks noChangeArrowheads="1"/>
          </p:cNvSpPr>
          <p:nvPr/>
        </p:nvSpPr>
        <p:spPr bwMode="auto">
          <a:xfrm>
            <a:off x="1225827" y="3572991"/>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3</a:t>
            </a:r>
          </a:p>
        </p:txBody>
      </p:sp>
      <p:sp>
        <p:nvSpPr>
          <p:cNvPr id="48" name="Oval 13">
            <a:extLst>
              <a:ext uri="{FF2B5EF4-FFF2-40B4-BE49-F238E27FC236}">
                <a16:creationId xmlns:a16="http://schemas.microsoft.com/office/drawing/2014/main" id="{2D6DED32-4155-42BF-861D-5089410EBF88}"/>
              </a:ext>
            </a:extLst>
          </p:cNvPr>
          <p:cNvSpPr>
            <a:spLocks noChangeArrowheads="1"/>
          </p:cNvSpPr>
          <p:nvPr/>
        </p:nvSpPr>
        <p:spPr bwMode="auto">
          <a:xfrm>
            <a:off x="4034114" y="1466776"/>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4</a:t>
            </a:r>
          </a:p>
        </p:txBody>
      </p:sp>
      <p:sp>
        <p:nvSpPr>
          <p:cNvPr id="49" name="Oval 14">
            <a:extLst>
              <a:ext uri="{FF2B5EF4-FFF2-40B4-BE49-F238E27FC236}">
                <a16:creationId xmlns:a16="http://schemas.microsoft.com/office/drawing/2014/main" id="{31843277-DDBC-4C7A-92CC-B9518509C7D9}"/>
              </a:ext>
            </a:extLst>
          </p:cNvPr>
          <p:cNvSpPr>
            <a:spLocks noChangeArrowheads="1"/>
          </p:cNvSpPr>
          <p:nvPr/>
        </p:nvSpPr>
        <p:spPr bwMode="auto">
          <a:xfrm>
            <a:off x="4034114" y="2870920"/>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None/>
            </a:pPr>
            <a:r>
              <a:rPr lang="en-US" altLang="zh-CN" sz="2000">
                <a:solidFill>
                  <a:srgbClr val="000000"/>
                </a:solidFill>
                <a:latin typeface="+mn-lt"/>
                <a:ea typeface="微软雅黑" panose="020B0503020204020204" pitchFamily="34" charset="-122"/>
                <a:sym typeface="Times New Roman" panose="02020603050405020304" pitchFamily="18" charset="0"/>
              </a:rPr>
              <a:t>5</a:t>
            </a:r>
          </a:p>
        </p:txBody>
      </p:sp>
      <p:sp>
        <p:nvSpPr>
          <p:cNvPr id="50" name="Oval 15">
            <a:extLst>
              <a:ext uri="{FF2B5EF4-FFF2-40B4-BE49-F238E27FC236}">
                <a16:creationId xmlns:a16="http://schemas.microsoft.com/office/drawing/2014/main" id="{AE500F65-3365-4897-905C-9229D5717591}"/>
              </a:ext>
            </a:extLst>
          </p:cNvPr>
          <p:cNvSpPr>
            <a:spLocks noChangeArrowheads="1"/>
          </p:cNvSpPr>
          <p:nvPr/>
        </p:nvSpPr>
        <p:spPr bwMode="auto">
          <a:xfrm>
            <a:off x="6626502" y="2168848"/>
            <a:ext cx="612000" cy="612775"/>
          </a:xfrm>
          <a:prstGeom prst="ellipse">
            <a:avLst/>
          </a:prstGeom>
          <a:solidFill>
            <a:schemeClr val="bg1">
              <a:lumMod val="95000"/>
            </a:schemeClr>
          </a:solidFill>
          <a:ln w="19050">
            <a:solidFill>
              <a:srgbClr val="13548C"/>
            </a:solidFill>
            <a:round/>
            <a:headEnd/>
            <a:tailEnd/>
          </a:ln>
          <a:effectLst/>
        </p:spPr>
        <p:txBody>
          <a:bodyPr wrap="none" lIns="90000" tIns="46800" rIns="90000" bIns="46800" anchor="ct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algn="ctr" eaLnBrk="1" hangingPunct="1">
              <a:spcBef>
                <a:spcPts val="550"/>
              </a:spcBef>
              <a:buClrTx/>
              <a:buSzPct val="100000"/>
              <a:buFontTx/>
              <a:buNone/>
              <a:defRPr/>
            </a:pPr>
            <a:r>
              <a:rPr lang="en-US" altLang="zh-CN" sz="2000">
                <a:solidFill>
                  <a:srgbClr val="000000"/>
                </a:solidFill>
                <a:latin typeface="+mn-lt"/>
                <a:ea typeface="微软雅黑" panose="020B0503020204020204" pitchFamily="34" charset="-122"/>
                <a:sym typeface="Times New Roman" panose="02020603050405020304" pitchFamily="18" charset="0"/>
              </a:rPr>
              <a:t>6</a:t>
            </a:r>
          </a:p>
        </p:txBody>
      </p:sp>
      <mc:AlternateContent xmlns:mc="http://schemas.openxmlformats.org/markup-compatibility/2006" xmlns:a14="http://schemas.microsoft.com/office/drawing/2010/main">
        <mc:Choice Requires="a14">
          <p:sp>
            <p:nvSpPr>
              <p:cNvPr id="51" name="Object 24">
                <a:extLst>
                  <a:ext uri="{FF2B5EF4-FFF2-40B4-BE49-F238E27FC236}">
                    <a16:creationId xmlns:a16="http://schemas.microsoft.com/office/drawing/2014/main" id="{395C5A81-9E9C-4848-8872-3D251F93DF5C}"/>
                  </a:ext>
                </a:extLst>
              </p:cNvPr>
              <p:cNvSpPr txBox="1"/>
              <p:nvPr/>
            </p:nvSpPr>
            <p:spPr bwMode="auto">
              <a:xfrm>
                <a:off x="1977951" y="80858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FF6600"/>
                          </a:solidFill>
                          <a:latin typeface="Cambria Math" panose="02040503050406030204" pitchFamily="18" charset="0"/>
                        </a:rPr>
                        <m:t>0.192</m:t>
                      </m:r>
                    </m:oMath>
                  </m:oMathPara>
                </a14:m>
                <a:endParaRPr lang="zh-CN" altLang="en-US" sz="2000">
                  <a:solidFill>
                    <a:srgbClr val="FF6600"/>
                  </a:solidFill>
                  <a:latin typeface="+mn-lt"/>
                </a:endParaRPr>
              </a:p>
            </p:txBody>
          </p:sp>
        </mc:Choice>
        <mc:Fallback xmlns="">
          <p:sp>
            <p:nvSpPr>
              <p:cNvPr id="51" name="Object 24">
                <a:extLst>
                  <a:ext uri="{FF2B5EF4-FFF2-40B4-BE49-F238E27FC236}">
                    <a16:creationId xmlns:a16="http://schemas.microsoft.com/office/drawing/2014/main" id="{395C5A81-9E9C-4848-8872-3D251F93DF5C}"/>
                  </a:ext>
                </a:extLst>
              </p:cNvPr>
              <p:cNvSpPr txBox="1">
                <a:spLocks noRot="1" noChangeAspect="1" noMove="1" noResize="1" noEditPoints="1" noAdjustHandles="1" noChangeArrowheads="1" noChangeShapeType="1" noTextEdit="1"/>
              </p:cNvSpPr>
              <p:nvPr/>
            </p:nvSpPr>
            <p:spPr bwMode="auto">
              <a:xfrm>
                <a:off x="1977951" y="808586"/>
                <a:ext cx="539750" cy="400110"/>
              </a:xfrm>
              <a:prstGeom prst="rect">
                <a:avLst/>
              </a:prstGeom>
              <a:blipFill>
                <a:blip r:embed="rId3"/>
                <a:stretch>
                  <a:fillRect r="-47191"/>
                </a:stretch>
              </a:blipFill>
              <a:ln>
                <a:noFill/>
              </a:ln>
              <a:effectLst/>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10F530A5-5920-4707-8C3D-B06BC5BB252C}"/>
              </a:ext>
            </a:extLst>
          </p:cNvPr>
          <p:cNvCxnSpPr>
            <a:cxnSpLocks/>
            <a:stCxn id="44" idx="6"/>
            <a:endCxn id="49" idx="2"/>
          </p:cNvCxnSpPr>
          <p:nvPr/>
        </p:nvCxnSpPr>
        <p:spPr>
          <a:xfrm>
            <a:off x="1874339" y="1071092"/>
            <a:ext cx="2159775" cy="2106216"/>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F89AE63-ED90-4AEA-8EC9-60F8E6B5393A}"/>
              </a:ext>
            </a:extLst>
          </p:cNvPr>
          <p:cNvCxnSpPr>
            <a:cxnSpLocks/>
            <a:stCxn id="44" idx="6"/>
            <a:endCxn id="48" idx="2"/>
          </p:cNvCxnSpPr>
          <p:nvPr/>
        </p:nvCxnSpPr>
        <p:spPr>
          <a:xfrm>
            <a:off x="1874339" y="1071092"/>
            <a:ext cx="2159775"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B47A453-7658-4697-8D6F-C24B861184DD}"/>
              </a:ext>
            </a:extLst>
          </p:cNvPr>
          <p:cNvCxnSpPr>
            <a:cxnSpLocks/>
            <a:stCxn id="46" idx="6"/>
            <a:endCxn id="49" idx="2"/>
          </p:cNvCxnSpPr>
          <p:nvPr/>
        </p:nvCxnSpPr>
        <p:spPr>
          <a:xfrm>
            <a:off x="1837827" y="2475235"/>
            <a:ext cx="2196287" cy="702073"/>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EB9EB86-1DA4-4054-BFC9-CEEFB4D28E58}"/>
              </a:ext>
            </a:extLst>
          </p:cNvPr>
          <p:cNvCxnSpPr>
            <a:cxnSpLocks/>
            <a:stCxn id="46" idx="6"/>
            <a:endCxn id="48" idx="2"/>
          </p:cNvCxnSpPr>
          <p:nvPr/>
        </p:nvCxnSpPr>
        <p:spPr>
          <a:xfrm flipV="1">
            <a:off x="1837827" y="1773164"/>
            <a:ext cx="2196287" cy="702071"/>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92E7DDB8-898D-4423-AB2E-337F614DE28E}"/>
              </a:ext>
            </a:extLst>
          </p:cNvPr>
          <p:cNvCxnSpPr>
            <a:cxnSpLocks/>
            <a:stCxn id="47" idx="6"/>
            <a:endCxn id="49" idx="2"/>
          </p:cNvCxnSpPr>
          <p:nvPr/>
        </p:nvCxnSpPr>
        <p:spPr>
          <a:xfrm flipV="1">
            <a:off x="1837827" y="3177308"/>
            <a:ext cx="2196287" cy="702071"/>
          </a:xfrm>
          <a:prstGeom prst="straightConnector1">
            <a:avLst/>
          </a:prstGeom>
          <a:ln>
            <a:solidFill>
              <a:schemeClr val="tx1">
                <a:lumMod val="95000"/>
                <a:lumOff val="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DB1DB66B-A15C-454F-9AE1-5502E92A5771}"/>
              </a:ext>
            </a:extLst>
          </p:cNvPr>
          <p:cNvCxnSpPr>
            <a:cxnSpLocks/>
          </p:cNvCxnSpPr>
          <p:nvPr/>
        </p:nvCxnSpPr>
        <p:spPr>
          <a:xfrm flipV="1">
            <a:off x="1837827" y="1773163"/>
            <a:ext cx="2196287" cy="2106215"/>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40491E17-18FD-4C24-915A-38BA9854D0B0}"/>
              </a:ext>
            </a:extLst>
          </p:cNvPr>
          <p:cNvCxnSpPr>
            <a:cxnSpLocks/>
            <a:stCxn id="48" idx="6"/>
            <a:endCxn id="50" idx="2"/>
          </p:cNvCxnSpPr>
          <p:nvPr/>
        </p:nvCxnSpPr>
        <p:spPr>
          <a:xfrm>
            <a:off x="4646114" y="1773164"/>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A87B1F9-BA6A-419F-A83D-76FD0CB3677B}"/>
              </a:ext>
            </a:extLst>
          </p:cNvPr>
          <p:cNvCxnSpPr>
            <a:cxnSpLocks/>
            <a:stCxn id="49" idx="6"/>
            <a:endCxn id="50" idx="2"/>
          </p:cNvCxnSpPr>
          <p:nvPr/>
        </p:nvCxnSpPr>
        <p:spPr>
          <a:xfrm flipV="1">
            <a:off x="4646114" y="2475236"/>
            <a:ext cx="1980388" cy="70207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CD85698-8B1E-4CE2-9968-14FBCBB9A21F}"/>
              </a:ext>
            </a:extLst>
          </p:cNvPr>
          <p:cNvCxnSpPr>
            <a:cxnSpLocks/>
            <a:stCxn id="50" idx="6"/>
          </p:cNvCxnSpPr>
          <p:nvPr/>
        </p:nvCxnSpPr>
        <p:spPr>
          <a:xfrm flipV="1">
            <a:off x="7238502" y="2475234"/>
            <a:ext cx="972000" cy="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Object 24">
                <a:extLst>
                  <a:ext uri="{FF2B5EF4-FFF2-40B4-BE49-F238E27FC236}">
                    <a16:creationId xmlns:a16="http://schemas.microsoft.com/office/drawing/2014/main" id="{AAB82AE1-EC6E-40F5-911B-9F68D310E6F7}"/>
                  </a:ext>
                </a:extLst>
              </p:cNvPr>
              <p:cNvSpPr txBox="1"/>
              <p:nvPr/>
            </p:nvSpPr>
            <p:spPr bwMode="auto">
              <a:xfrm>
                <a:off x="1515616" y="1412017"/>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m:t>
                      </m:r>
                      <m:r>
                        <a:rPr lang="en-US" altLang="zh-CN" sz="2000" b="0" i="1" smtClean="0">
                          <a:solidFill>
                            <a:srgbClr val="FF6600"/>
                          </a:solidFill>
                          <a:latin typeface="Cambria Math" panose="02040503050406030204" pitchFamily="18" charset="0"/>
                        </a:rPr>
                        <m:t>0.306</m:t>
                      </m:r>
                    </m:oMath>
                  </m:oMathPara>
                </a14:m>
                <a:endParaRPr lang="zh-CN" altLang="en-US" sz="2000">
                  <a:solidFill>
                    <a:srgbClr val="FF6600"/>
                  </a:solidFill>
                  <a:latin typeface="+mn-lt"/>
                </a:endParaRPr>
              </a:p>
            </p:txBody>
          </p:sp>
        </mc:Choice>
        <mc:Fallback xmlns="">
          <p:sp>
            <p:nvSpPr>
              <p:cNvPr id="61" name="Object 24">
                <a:extLst>
                  <a:ext uri="{FF2B5EF4-FFF2-40B4-BE49-F238E27FC236}">
                    <a16:creationId xmlns:a16="http://schemas.microsoft.com/office/drawing/2014/main" id="{AAB82AE1-EC6E-40F5-911B-9F68D310E6F7}"/>
                  </a:ext>
                </a:extLst>
              </p:cNvPr>
              <p:cNvSpPr txBox="1">
                <a:spLocks noRot="1" noChangeAspect="1" noMove="1" noResize="1" noEditPoints="1" noAdjustHandles="1" noChangeArrowheads="1" noChangeShapeType="1" noTextEdit="1"/>
              </p:cNvSpPr>
              <p:nvPr/>
            </p:nvSpPr>
            <p:spPr bwMode="auto">
              <a:xfrm>
                <a:off x="1515616" y="1412017"/>
                <a:ext cx="539750" cy="400110"/>
              </a:xfrm>
              <a:prstGeom prst="rect">
                <a:avLst/>
              </a:prstGeom>
              <a:blipFill>
                <a:blip r:embed="rId4"/>
                <a:stretch>
                  <a:fillRect r="-6363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bject 24">
                <a:extLst>
                  <a:ext uri="{FF2B5EF4-FFF2-40B4-BE49-F238E27FC236}">
                    <a16:creationId xmlns:a16="http://schemas.microsoft.com/office/drawing/2014/main" id="{454038A5-8FFF-4D39-B90D-2E4482375613}"/>
                  </a:ext>
                </a:extLst>
              </p:cNvPr>
              <p:cNvSpPr txBox="1"/>
              <p:nvPr/>
            </p:nvSpPr>
            <p:spPr bwMode="auto">
              <a:xfrm>
                <a:off x="1977951" y="1971136"/>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.4</m:t>
                      </m:r>
                    </m:oMath>
                  </m:oMathPara>
                </a14:m>
                <a:endParaRPr lang="zh-CN" altLang="en-US" sz="2000">
                  <a:solidFill>
                    <a:srgbClr val="FF6600"/>
                  </a:solidFill>
                  <a:latin typeface="+mn-lt"/>
                </a:endParaRPr>
              </a:p>
            </p:txBody>
          </p:sp>
        </mc:Choice>
        <mc:Fallback xmlns="">
          <p:sp>
            <p:nvSpPr>
              <p:cNvPr id="62" name="Object 24">
                <a:extLst>
                  <a:ext uri="{FF2B5EF4-FFF2-40B4-BE49-F238E27FC236}">
                    <a16:creationId xmlns:a16="http://schemas.microsoft.com/office/drawing/2014/main" id="{454038A5-8FFF-4D39-B90D-2E4482375613}"/>
                  </a:ext>
                </a:extLst>
              </p:cNvPr>
              <p:cNvSpPr txBox="1">
                <a:spLocks noRot="1" noChangeAspect="1" noMove="1" noResize="1" noEditPoints="1" noAdjustHandles="1" noChangeArrowheads="1" noChangeShapeType="1" noTextEdit="1"/>
              </p:cNvSpPr>
              <p:nvPr/>
            </p:nvSpPr>
            <p:spPr bwMode="auto">
              <a:xfrm>
                <a:off x="1977951" y="1971136"/>
                <a:ext cx="539750" cy="40011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bject 24">
                <a:extLst>
                  <a:ext uri="{FF2B5EF4-FFF2-40B4-BE49-F238E27FC236}">
                    <a16:creationId xmlns:a16="http://schemas.microsoft.com/office/drawing/2014/main" id="{8A2E821A-E658-4FB9-862E-54DB7FBAD056}"/>
                  </a:ext>
                </a:extLst>
              </p:cNvPr>
              <p:cNvSpPr txBox="1"/>
              <p:nvPr/>
            </p:nvSpPr>
            <p:spPr bwMode="auto">
              <a:xfrm>
                <a:off x="1977951" y="258939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.1</m:t>
                      </m:r>
                    </m:oMath>
                  </m:oMathPara>
                </a14:m>
                <a:endParaRPr lang="zh-CN" altLang="en-US" sz="2000">
                  <a:solidFill>
                    <a:srgbClr val="FF6600"/>
                  </a:solidFill>
                  <a:latin typeface="+mn-lt"/>
                </a:endParaRPr>
              </a:p>
            </p:txBody>
          </p:sp>
        </mc:Choice>
        <mc:Fallback xmlns="">
          <p:sp>
            <p:nvSpPr>
              <p:cNvPr id="63" name="Object 24">
                <a:extLst>
                  <a:ext uri="{FF2B5EF4-FFF2-40B4-BE49-F238E27FC236}">
                    <a16:creationId xmlns:a16="http://schemas.microsoft.com/office/drawing/2014/main" id="{8A2E821A-E658-4FB9-862E-54DB7FBAD056}"/>
                  </a:ext>
                </a:extLst>
              </p:cNvPr>
              <p:cNvSpPr txBox="1">
                <a:spLocks noRot="1" noChangeAspect="1" noMove="1" noResize="1" noEditPoints="1" noAdjustHandles="1" noChangeArrowheads="1" noChangeShapeType="1" noTextEdit="1"/>
              </p:cNvSpPr>
              <p:nvPr/>
            </p:nvSpPr>
            <p:spPr bwMode="auto">
              <a:xfrm>
                <a:off x="1977951" y="2589398"/>
                <a:ext cx="539750" cy="400110"/>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bject 24">
                <a:extLst>
                  <a:ext uri="{FF2B5EF4-FFF2-40B4-BE49-F238E27FC236}">
                    <a16:creationId xmlns:a16="http://schemas.microsoft.com/office/drawing/2014/main" id="{D97DDE82-E9E4-4D01-A5D4-B8E7DD8E09A8}"/>
                  </a:ext>
                </a:extLst>
              </p:cNvPr>
              <p:cNvSpPr txBox="1"/>
              <p:nvPr/>
            </p:nvSpPr>
            <p:spPr bwMode="auto">
              <a:xfrm>
                <a:off x="1689733" y="2950608"/>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.508</m:t>
                      </m:r>
                    </m:oMath>
                  </m:oMathPara>
                </a14:m>
                <a:endParaRPr lang="zh-CN" altLang="en-US" sz="2000">
                  <a:solidFill>
                    <a:srgbClr val="FF6600"/>
                  </a:solidFill>
                  <a:latin typeface="+mn-lt"/>
                </a:endParaRPr>
              </a:p>
            </p:txBody>
          </p:sp>
        </mc:Choice>
        <mc:Fallback xmlns="">
          <p:sp>
            <p:nvSpPr>
              <p:cNvPr id="64" name="Object 24">
                <a:extLst>
                  <a:ext uri="{FF2B5EF4-FFF2-40B4-BE49-F238E27FC236}">
                    <a16:creationId xmlns:a16="http://schemas.microsoft.com/office/drawing/2014/main" id="{D97DDE82-E9E4-4D01-A5D4-B8E7DD8E09A8}"/>
                  </a:ext>
                </a:extLst>
              </p:cNvPr>
              <p:cNvSpPr txBox="1">
                <a:spLocks noRot="1" noChangeAspect="1" noMove="1" noResize="1" noEditPoints="1" noAdjustHandles="1" noChangeArrowheads="1" noChangeShapeType="1" noTextEdit="1"/>
              </p:cNvSpPr>
              <p:nvPr/>
            </p:nvSpPr>
            <p:spPr bwMode="auto">
              <a:xfrm>
                <a:off x="1689733" y="2950608"/>
                <a:ext cx="539750" cy="400110"/>
              </a:xfrm>
              <a:prstGeom prst="rect">
                <a:avLst/>
              </a:prstGeom>
              <a:blipFill>
                <a:blip r:embed="rId7"/>
                <a:stretch>
                  <a:fillRect r="-6292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bject 24">
                <a:extLst>
                  <a:ext uri="{FF2B5EF4-FFF2-40B4-BE49-F238E27FC236}">
                    <a16:creationId xmlns:a16="http://schemas.microsoft.com/office/drawing/2014/main" id="{88305B9B-1891-479F-912C-40B4777D56A9}"/>
                  </a:ext>
                </a:extLst>
              </p:cNvPr>
              <p:cNvSpPr txBox="1"/>
              <p:nvPr/>
            </p:nvSpPr>
            <p:spPr bwMode="auto">
              <a:xfrm>
                <a:off x="1977951" y="37152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.194</m:t>
                      </m:r>
                    </m:oMath>
                  </m:oMathPara>
                </a14:m>
                <a:endParaRPr lang="zh-CN" altLang="en-US" sz="2000">
                  <a:solidFill>
                    <a:srgbClr val="FF6600"/>
                  </a:solidFill>
                  <a:latin typeface="+mn-lt"/>
                </a:endParaRPr>
              </a:p>
            </p:txBody>
          </p:sp>
        </mc:Choice>
        <mc:Fallback xmlns="">
          <p:sp>
            <p:nvSpPr>
              <p:cNvPr id="65" name="Object 24">
                <a:extLst>
                  <a:ext uri="{FF2B5EF4-FFF2-40B4-BE49-F238E27FC236}">
                    <a16:creationId xmlns:a16="http://schemas.microsoft.com/office/drawing/2014/main" id="{88305B9B-1891-479F-912C-40B4777D56A9}"/>
                  </a:ext>
                </a:extLst>
              </p:cNvPr>
              <p:cNvSpPr txBox="1">
                <a:spLocks noRot="1" noChangeAspect="1" noMove="1" noResize="1" noEditPoints="1" noAdjustHandles="1" noChangeArrowheads="1" noChangeShapeType="1" noTextEdit="1"/>
              </p:cNvSpPr>
              <p:nvPr/>
            </p:nvSpPr>
            <p:spPr bwMode="auto">
              <a:xfrm>
                <a:off x="1977951" y="3715225"/>
                <a:ext cx="539750" cy="400110"/>
              </a:xfrm>
              <a:prstGeom prst="rect">
                <a:avLst/>
              </a:prstGeom>
              <a:blipFill>
                <a:blip r:embed="rId8"/>
                <a:stretch>
                  <a:fillRect r="-4719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bject 24">
                <a:extLst>
                  <a:ext uri="{FF2B5EF4-FFF2-40B4-BE49-F238E27FC236}">
                    <a16:creationId xmlns:a16="http://schemas.microsoft.com/office/drawing/2014/main" id="{A8704699-7FFA-4B7A-93F8-67E0E6792225}"/>
                  </a:ext>
                </a:extLst>
              </p:cNvPr>
              <p:cNvSpPr txBox="1"/>
              <p:nvPr/>
            </p:nvSpPr>
            <p:spPr bwMode="auto">
              <a:xfrm>
                <a:off x="4064934" y="207054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0</m:t>
                      </m:r>
                      <m:r>
                        <a:rPr lang="en-US" altLang="zh-CN" sz="2000" b="0" i="1" smtClean="0">
                          <a:solidFill>
                            <a:srgbClr val="000000"/>
                          </a:solidFill>
                          <a:latin typeface="Cambria Math" panose="02040503050406030204" pitchFamily="18" charset="0"/>
                        </a:rPr>
                        <m:t>.4</m:t>
                      </m:r>
                    </m:oMath>
                  </m:oMathPara>
                </a14:m>
                <a:endParaRPr lang="zh-CN" altLang="en-US" sz="2000">
                  <a:latin typeface="+mn-lt"/>
                </a:endParaRPr>
              </a:p>
            </p:txBody>
          </p:sp>
        </mc:Choice>
        <mc:Fallback xmlns="">
          <p:sp>
            <p:nvSpPr>
              <p:cNvPr id="66" name="Object 24">
                <a:extLst>
                  <a:ext uri="{FF2B5EF4-FFF2-40B4-BE49-F238E27FC236}">
                    <a16:creationId xmlns:a16="http://schemas.microsoft.com/office/drawing/2014/main" id="{A8704699-7FFA-4B7A-93F8-67E0E6792225}"/>
                  </a:ext>
                </a:extLst>
              </p:cNvPr>
              <p:cNvSpPr txBox="1">
                <a:spLocks noRot="1" noChangeAspect="1" noMove="1" noResize="1" noEditPoints="1" noAdjustHandles="1" noChangeArrowheads="1" noChangeShapeType="1" noTextEdit="1"/>
              </p:cNvSpPr>
              <p:nvPr/>
            </p:nvSpPr>
            <p:spPr bwMode="auto">
              <a:xfrm>
                <a:off x="4064934" y="2070544"/>
                <a:ext cx="539750" cy="400110"/>
              </a:xfrm>
              <a:prstGeom prst="rect">
                <a:avLst/>
              </a:prstGeom>
              <a:blipFill>
                <a:blip r:embed="rId9"/>
                <a:stretch>
                  <a:fillRect r="-1136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bject 24">
                <a:extLst>
                  <a:ext uri="{FF2B5EF4-FFF2-40B4-BE49-F238E27FC236}">
                    <a16:creationId xmlns:a16="http://schemas.microsoft.com/office/drawing/2014/main" id="{0EA6D02B-C08C-4EEF-9EF1-E008D3F409A9}"/>
                  </a:ext>
                </a:extLst>
              </p:cNvPr>
              <p:cNvSpPr txBox="1"/>
              <p:nvPr/>
            </p:nvSpPr>
            <p:spPr bwMode="auto">
              <a:xfrm>
                <a:off x="5186326" y="1624498"/>
                <a:ext cx="753826" cy="400110"/>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m:t>
                      </m:r>
                      <m:r>
                        <a:rPr lang="en-US" altLang="zh-CN" sz="2000" b="0" i="1" smtClean="0">
                          <a:solidFill>
                            <a:srgbClr val="FF6600"/>
                          </a:solidFill>
                          <a:latin typeface="Cambria Math" panose="02040503050406030204" pitchFamily="18" charset="0"/>
                        </a:rPr>
                        <m:t>0.261</m:t>
                      </m:r>
                    </m:oMath>
                  </m:oMathPara>
                </a14:m>
                <a:endParaRPr lang="zh-CN" altLang="en-US" sz="2000">
                  <a:solidFill>
                    <a:srgbClr val="FF6600"/>
                  </a:solidFill>
                  <a:latin typeface="+mn-lt"/>
                </a:endParaRPr>
              </a:p>
            </p:txBody>
          </p:sp>
        </mc:Choice>
        <mc:Fallback xmlns="">
          <p:sp>
            <p:nvSpPr>
              <p:cNvPr id="67" name="Object 24">
                <a:extLst>
                  <a:ext uri="{FF2B5EF4-FFF2-40B4-BE49-F238E27FC236}">
                    <a16:creationId xmlns:a16="http://schemas.microsoft.com/office/drawing/2014/main" id="{0EA6D02B-C08C-4EEF-9EF1-E008D3F409A9}"/>
                  </a:ext>
                </a:extLst>
              </p:cNvPr>
              <p:cNvSpPr txBox="1">
                <a:spLocks noRot="1" noChangeAspect="1" noMove="1" noResize="1" noEditPoints="1" noAdjustHandles="1" noChangeArrowheads="1" noChangeShapeType="1" noTextEdit="1"/>
              </p:cNvSpPr>
              <p:nvPr/>
            </p:nvSpPr>
            <p:spPr bwMode="auto">
              <a:xfrm>
                <a:off x="5186326" y="1624498"/>
                <a:ext cx="753826" cy="400110"/>
              </a:xfrm>
              <a:prstGeom prst="rect">
                <a:avLst/>
              </a:prstGeom>
              <a:blipFill>
                <a:blip r:embed="rId10"/>
                <a:stretch>
                  <a:fillRect r="-1707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bject 24">
                <a:extLst>
                  <a:ext uri="{FF2B5EF4-FFF2-40B4-BE49-F238E27FC236}">
                    <a16:creationId xmlns:a16="http://schemas.microsoft.com/office/drawing/2014/main" id="{9E074CD8-A779-4F10-98B9-2DBEA896D7E9}"/>
                  </a:ext>
                </a:extLst>
              </p:cNvPr>
              <p:cNvSpPr txBox="1"/>
              <p:nvPr/>
            </p:nvSpPr>
            <p:spPr bwMode="auto">
              <a:xfrm>
                <a:off x="5186326" y="2893901"/>
                <a:ext cx="828000" cy="400110"/>
              </a:xfrm>
              <a:prstGeom prst="rect">
                <a:avLst/>
              </a:prstGeom>
              <a:noFill/>
              <a:ln>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srgbClr val="FF6600"/>
                          </a:solidFill>
                          <a:latin typeface="Cambria Math" panose="02040503050406030204" pitchFamily="18" charset="0"/>
                        </a:rPr>
                        <m:t>−0</m:t>
                      </m:r>
                      <m:r>
                        <a:rPr lang="en-US" altLang="zh-CN" sz="2000" b="0" i="1" smtClean="0">
                          <a:solidFill>
                            <a:srgbClr val="FF6600"/>
                          </a:solidFill>
                          <a:latin typeface="Cambria Math" panose="02040503050406030204" pitchFamily="18" charset="0"/>
                        </a:rPr>
                        <m:t>.138</m:t>
                      </m:r>
                    </m:oMath>
                  </m:oMathPara>
                </a14:m>
                <a:endParaRPr lang="zh-CN" altLang="en-US" sz="2000">
                  <a:solidFill>
                    <a:srgbClr val="FF6600"/>
                  </a:solidFill>
                  <a:latin typeface="+mn-lt"/>
                </a:endParaRPr>
              </a:p>
            </p:txBody>
          </p:sp>
        </mc:Choice>
        <mc:Fallback xmlns="">
          <p:sp>
            <p:nvSpPr>
              <p:cNvPr id="68" name="Object 24">
                <a:extLst>
                  <a:ext uri="{FF2B5EF4-FFF2-40B4-BE49-F238E27FC236}">
                    <a16:creationId xmlns:a16="http://schemas.microsoft.com/office/drawing/2014/main" id="{9E074CD8-A779-4F10-98B9-2DBEA896D7E9}"/>
                  </a:ext>
                </a:extLst>
              </p:cNvPr>
              <p:cNvSpPr txBox="1">
                <a:spLocks noRot="1" noChangeAspect="1" noMove="1" noResize="1" noEditPoints="1" noAdjustHandles="1" noChangeArrowheads="1" noChangeShapeType="1" noTextEdit="1"/>
              </p:cNvSpPr>
              <p:nvPr/>
            </p:nvSpPr>
            <p:spPr bwMode="auto">
              <a:xfrm>
                <a:off x="5186326" y="2893901"/>
                <a:ext cx="828000" cy="400110"/>
              </a:xfrm>
              <a:prstGeom prst="rect">
                <a:avLst/>
              </a:prstGeom>
              <a:blipFill>
                <a:blip r:embed="rId11"/>
                <a:stretch>
                  <a:fillRect r="-5882"/>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bject 24">
                <a:extLst>
                  <a:ext uri="{FF2B5EF4-FFF2-40B4-BE49-F238E27FC236}">
                    <a16:creationId xmlns:a16="http://schemas.microsoft.com/office/drawing/2014/main" id="{163D82EA-C62D-4239-866A-67DCF5F02598}"/>
                  </a:ext>
                </a:extLst>
              </p:cNvPr>
              <p:cNvSpPr txBox="1"/>
              <p:nvPr/>
            </p:nvSpPr>
            <p:spPr bwMode="auto">
              <a:xfrm>
                <a:off x="4086450" y="3489314"/>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.2</m:t>
                      </m:r>
                    </m:oMath>
                  </m:oMathPara>
                </a14:m>
                <a:endParaRPr lang="zh-CN" altLang="en-US" sz="2000">
                  <a:solidFill>
                    <a:schemeClr val="tx1"/>
                  </a:solidFill>
                  <a:latin typeface="+mn-lt"/>
                </a:endParaRPr>
              </a:p>
            </p:txBody>
          </p:sp>
        </mc:Choice>
        <mc:Fallback xmlns="">
          <p:sp>
            <p:nvSpPr>
              <p:cNvPr id="69" name="Object 24">
                <a:extLst>
                  <a:ext uri="{FF2B5EF4-FFF2-40B4-BE49-F238E27FC236}">
                    <a16:creationId xmlns:a16="http://schemas.microsoft.com/office/drawing/2014/main" id="{163D82EA-C62D-4239-866A-67DCF5F02598}"/>
                  </a:ext>
                </a:extLst>
              </p:cNvPr>
              <p:cNvSpPr txBox="1">
                <a:spLocks noRot="1" noChangeAspect="1" noMove="1" noResize="1" noEditPoints="1" noAdjustHandles="1" noChangeArrowheads="1" noChangeShapeType="1" noTextEdit="1"/>
              </p:cNvSpPr>
              <p:nvPr/>
            </p:nvSpPr>
            <p:spPr bwMode="auto">
              <a:xfrm>
                <a:off x="4086450" y="3489314"/>
                <a:ext cx="539750" cy="400110"/>
              </a:xfrm>
              <a:prstGeom prst="rect">
                <a:avLst/>
              </a:prstGeom>
              <a:blipFill>
                <a:blip r:embed="rId1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bject 24">
                <a:extLst>
                  <a:ext uri="{FF2B5EF4-FFF2-40B4-BE49-F238E27FC236}">
                    <a16:creationId xmlns:a16="http://schemas.microsoft.com/office/drawing/2014/main" id="{7F093A19-9888-4200-9C2C-EA18AE0D94CF}"/>
                  </a:ext>
                </a:extLst>
              </p:cNvPr>
              <p:cNvSpPr txBox="1"/>
              <p:nvPr/>
            </p:nvSpPr>
            <p:spPr bwMode="auto">
              <a:xfrm>
                <a:off x="6679704" y="2800825"/>
                <a:ext cx="5397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.1</m:t>
                      </m:r>
                    </m:oMath>
                  </m:oMathPara>
                </a14:m>
                <a:endParaRPr lang="zh-CN" altLang="en-US" sz="2000">
                  <a:solidFill>
                    <a:schemeClr val="tx1"/>
                  </a:solidFill>
                  <a:latin typeface="+mn-lt"/>
                </a:endParaRPr>
              </a:p>
            </p:txBody>
          </p:sp>
        </mc:Choice>
        <mc:Fallback xmlns="">
          <p:sp>
            <p:nvSpPr>
              <p:cNvPr id="70" name="Object 24">
                <a:extLst>
                  <a:ext uri="{FF2B5EF4-FFF2-40B4-BE49-F238E27FC236}">
                    <a16:creationId xmlns:a16="http://schemas.microsoft.com/office/drawing/2014/main" id="{7F093A19-9888-4200-9C2C-EA18AE0D94CF}"/>
                  </a:ext>
                </a:extLst>
              </p:cNvPr>
              <p:cNvSpPr txBox="1">
                <a:spLocks noRot="1" noChangeAspect="1" noMove="1" noResize="1" noEditPoints="1" noAdjustHandles="1" noChangeArrowheads="1" noChangeShapeType="1" noTextEdit="1"/>
              </p:cNvSpPr>
              <p:nvPr/>
            </p:nvSpPr>
            <p:spPr bwMode="auto">
              <a:xfrm>
                <a:off x="6679704" y="2800825"/>
                <a:ext cx="539750" cy="400110"/>
              </a:xfrm>
              <a:prstGeom prst="rect">
                <a:avLst/>
              </a:prstGeom>
              <a:blipFill>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bject 4">
                <a:extLst>
                  <a:ext uri="{FF2B5EF4-FFF2-40B4-BE49-F238E27FC236}">
                    <a16:creationId xmlns:a16="http://schemas.microsoft.com/office/drawing/2014/main" id="{26DC7344-2C87-42BB-9F38-A8D7763374E6}"/>
                  </a:ext>
                </a:extLst>
              </p:cNvPr>
              <p:cNvSpPr txBox="1"/>
              <p:nvPr/>
            </p:nvSpPr>
            <p:spPr bwMode="auto">
              <a:xfrm>
                <a:off x="758751" y="818969"/>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1" name="Object 4">
                <a:extLst>
                  <a:ext uri="{FF2B5EF4-FFF2-40B4-BE49-F238E27FC236}">
                    <a16:creationId xmlns:a16="http://schemas.microsoft.com/office/drawing/2014/main" id="{26DC7344-2C87-42BB-9F38-A8D7763374E6}"/>
                  </a:ext>
                </a:extLst>
              </p:cNvPr>
              <p:cNvSpPr txBox="1">
                <a:spLocks noRot="1" noChangeAspect="1" noMove="1" noResize="1" noEditPoints="1" noAdjustHandles="1" noChangeArrowheads="1" noChangeShapeType="1" noTextEdit="1"/>
              </p:cNvSpPr>
              <p:nvPr/>
            </p:nvSpPr>
            <p:spPr bwMode="auto">
              <a:xfrm>
                <a:off x="758751" y="818969"/>
                <a:ext cx="430213" cy="400110"/>
              </a:xfrm>
              <a:prstGeom prst="rect">
                <a:avLst/>
              </a:prstGeom>
              <a:blipFill>
                <a:blip r:embed="rId1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7">
                <a:extLst>
                  <a:ext uri="{FF2B5EF4-FFF2-40B4-BE49-F238E27FC236}">
                    <a16:creationId xmlns:a16="http://schemas.microsoft.com/office/drawing/2014/main" id="{98E16970-6666-4EFA-B0D9-C2D53F744481}"/>
                  </a:ext>
                </a:extLst>
              </p:cNvPr>
              <p:cNvSpPr txBox="1"/>
              <p:nvPr/>
            </p:nvSpPr>
            <p:spPr bwMode="auto">
              <a:xfrm>
                <a:off x="766689" y="3692951"/>
                <a:ext cx="414337"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2" name="Object 7">
                <a:extLst>
                  <a:ext uri="{FF2B5EF4-FFF2-40B4-BE49-F238E27FC236}">
                    <a16:creationId xmlns:a16="http://schemas.microsoft.com/office/drawing/2014/main" id="{98E16970-6666-4EFA-B0D9-C2D53F744481}"/>
                  </a:ext>
                </a:extLst>
              </p:cNvPr>
              <p:cNvSpPr txBox="1">
                <a:spLocks noRot="1" noChangeAspect="1" noMove="1" noResize="1" noEditPoints="1" noAdjustHandles="1" noChangeArrowheads="1" noChangeShapeType="1" noTextEdit="1"/>
              </p:cNvSpPr>
              <p:nvPr/>
            </p:nvSpPr>
            <p:spPr bwMode="auto">
              <a:xfrm>
                <a:off x="766689" y="3692951"/>
                <a:ext cx="414337" cy="400110"/>
              </a:xfrm>
              <a:prstGeom prst="rect">
                <a:avLst/>
              </a:prstGeom>
              <a:blipFill>
                <a:blip r:embed="rId1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34">
                <a:extLst>
                  <a:ext uri="{FF2B5EF4-FFF2-40B4-BE49-F238E27FC236}">
                    <a16:creationId xmlns:a16="http://schemas.microsoft.com/office/drawing/2014/main" id="{C7D784DF-254B-4049-8673-E9B11930E14C}"/>
                  </a:ext>
                </a:extLst>
              </p:cNvPr>
              <p:cNvSpPr txBox="1"/>
              <p:nvPr/>
            </p:nvSpPr>
            <p:spPr bwMode="auto">
              <a:xfrm>
                <a:off x="755576" y="2275179"/>
                <a:ext cx="438150"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0</m:t>
                      </m:r>
                    </m:oMath>
                  </m:oMathPara>
                </a14:m>
                <a:endParaRPr lang="zh-CN" altLang="en-US" sz="2000">
                  <a:latin typeface="+mn-lt"/>
                </a:endParaRPr>
              </a:p>
            </p:txBody>
          </p:sp>
        </mc:Choice>
        <mc:Fallback xmlns="">
          <p:sp>
            <p:nvSpPr>
              <p:cNvPr id="73" name="Object 34">
                <a:extLst>
                  <a:ext uri="{FF2B5EF4-FFF2-40B4-BE49-F238E27FC236}">
                    <a16:creationId xmlns:a16="http://schemas.microsoft.com/office/drawing/2014/main" id="{C7D784DF-254B-4049-8673-E9B11930E14C}"/>
                  </a:ext>
                </a:extLst>
              </p:cNvPr>
              <p:cNvSpPr txBox="1">
                <a:spLocks noRot="1" noChangeAspect="1" noMove="1" noResize="1" noEditPoints="1" noAdjustHandles="1" noChangeArrowheads="1" noChangeShapeType="1" noTextEdit="1"/>
              </p:cNvSpPr>
              <p:nvPr/>
            </p:nvSpPr>
            <p:spPr bwMode="auto">
              <a:xfrm>
                <a:off x="755576" y="2275179"/>
                <a:ext cx="438150" cy="400110"/>
              </a:xfrm>
              <a:prstGeom prst="rect">
                <a:avLst/>
              </a:prstGeom>
              <a:blipFill>
                <a:blip r:embed="rId1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4">
                <a:extLst>
                  <a:ext uri="{FF2B5EF4-FFF2-40B4-BE49-F238E27FC236}">
                    <a16:creationId xmlns:a16="http://schemas.microsoft.com/office/drawing/2014/main" id="{2584CE2D-4E3A-40E0-B581-BEA488CD766C}"/>
                  </a:ext>
                </a:extLst>
              </p:cNvPr>
              <p:cNvSpPr txBox="1"/>
              <p:nvPr/>
            </p:nvSpPr>
            <p:spPr bwMode="auto">
              <a:xfrm>
                <a:off x="8227566" y="2271251"/>
                <a:ext cx="430213" cy="400110"/>
              </a:xfrm>
              <a:prstGeom prst="rect">
                <a:avLst/>
              </a:prstGeom>
              <a:noFill/>
              <a:ln>
                <a:noFill/>
              </a:ln>
              <a:effectLst/>
            </p:spPr>
            <p:txBody>
              <a:bodyPr>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panose="02040503050406030204" pitchFamily="18" charset="0"/>
                        </a:rPr>
                        <m:t>1</m:t>
                      </m:r>
                    </m:oMath>
                  </m:oMathPara>
                </a14:m>
                <a:endParaRPr lang="zh-CN" altLang="en-US" sz="2000">
                  <a:latin typeface="+mn-lt"/>
                </a:endParaRPr>
              </a:p>
            </p:txBody>
          </p:sp>
        </mc:Choice>
        <mc:Fallback xmlns="">
          <p:sp>
            <p:nvSpPr>
              <p:cNvPr id="74" name="Object 4">
                <a:extLst>
                  <a:ext uri="{FF2B5EF4-FFF2-40B4-BE49-F238E27FC236}">
                    <a16:creationId xmlns:a16="http://schemas.microsoft.com/office/drawing/2014/main" id="{2584CE2D-4E3A-40E0-B581-BEA488CD766C}"/>
                  </a:ext>
                </a:extLst>
              </p:cNvPr>
              <p:cNvSpPr txBox="1">
                <a:spLocks noRot="1" noChangeAspect="1" noMove="1" noResize="1" noEditPoints="1" noAdjustHandles="1" noChangeArrowheads="1" noChangeShapeType="1" noTextEdit="1"/>
              </p:cNvSpPr>
              <p:nvPr/>
            </p:nvSpPr>
            <p:spPr bwMode="auto">
              <a:xfrm>
                <a:off x="8227566" y="2271251"/>
                <a:ext cx="430213" cy="400110"/>
              </a:xfrm>
              <a:prstGeom prst="rect">
                <a:avLst/>
              </a:prstGeom>
              <a:blipFill>
                <a:blip r:embed="rId17"/>
                <a:stretch>
                  <a:fillRect/>
                </a:stretch>
              </a:blipFill>
              <a:ln>
                <a:noFill/>
              </a:ln>
              <a:effectLst/>
            </p:spPr>
            <p:txBody>
              <a:bodyPr/>
              <a:lstStyle/>
              <a:p>
                <a:r>
                  <a:rPr lang="zh-CN" altLang="en-US">
                    <a:noFill/>
                  </a:rPr>
                  <a:t> </a:t>
                </a:r>
              </a:p>
            </p:txBody>
          </p:sp>
        </mc:Fallback>
      </mc:AlternateContent>
      <p:sp>
        <p:nvSpPr>
          <p:cNvPr id="75" name="AutoShape 41">
            <a:extLst>
              <a:ext uri="{FF2B5EF4-FFF2-40B4-BE49-F238E27FC236}">
                <a16:creationId xmlns:a16="http://schemas.microsoft.com/office/drawing/2014/main" id="{C8836C15-D939-4A73-B1C2-A7C2DCB916B8}"/>
              </a:ext>
            </a:extLst>
          </p:cNvPr>
          <p:cNvSpPr>
            <a:spLocks noChangeArrowheads="1"/>
          </p:cNvSpPr>
          <p:nvPr/>
        </p:nvSpPr>
        <p:spPr bwMode="auto">
          <a:xfrm>
            <a:off x="7435478" y="3028889"/>
            <a:ext cx="1512000" cy="400111"/>
          </a:xfrm>
          <a:prstGeom prst="accentBorderCallout2">
            <a:avLst>
              <a:gd name="adj1" fmla="val 45637"/>
              <a:gd name="adj2" fmla="val -5681"/>
              <a:gd name="adj3" fmla="val 16099"/>
              <a:gd name="adj4" fmla="val -15432"/>
              <a:gd name="adj5" fmla="val -78484"/>
              <a:gd name="adj6" fmla="val -23539"/>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Err=0.1311</a:t>
            </a:r>
          </a:p>
        </p:txBody>
      </p:sp>
      <p:sp>
        <p:nvSpPr>
          <p:cNvPr id="76" name="AutoShape 41">
            <a:extLst>
              <a:ext uri="{FF2B5EF4-FFF2-40B4-BE49-F238E27FC236}">
                <a16:creationId xmlns:a16="http://schemas.microsoft.com/office/drawing/2014/main" id="{F50C9FAE-AB26-46C7-A1E7-FC99C0012F2E}"/>
              </a:ext>
            </a:extLst>
          </p:cNvPr>
          <p:cNvSpPr>
            <a:spLocks noChangeArrowheads="1"/>
          </p:cNvSpPr>
          <p:nvPr/>
        </p:nvSpPr>
        <p:spPr bwMode="auto">
          <a:xfrm>
            <a:off x="5456201" y="1256533"/>
            <a:ext cx="1666811" cy="400111"/>
          </a:xfrm>
          <a:prstGeom prst="accentBorderCallout2">
            <a:avLst>
              <a:gd name="adj1" fmla="val 59080"/>
              <a:gd name="adj2" fmla="val -11114"/>
              <a:gd name="adj3" fmla="val 61806"/>
              <a:gd name="adj4" fmla="val -20820"/>
              <a:gd name="adj5" fmla="val 107034"/>
              <a:gd name="adj6" fmla="val -49626"/>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=-0.0087</a:t>
            </a:r>
          </a:p>
        </p:txBody>
      </p:sp>
      <p:sp>
        <p:nvSpPr>
          <p:cNvPr id="77" name="AutoShape 41">
            <a:extLst>
              <a:ext uri="{FF2B5EF4-FFF2-40B4-BE49-F238E27FC236}">
                <a16:creationId xmlns:a16="http://schemas.microsoft.com/office/drawing/2014/main" id="{892B075C-00F9-43D0-AC85-301B7AD7FD28}"/>
              </a:ext>
            </a:extLst>
          </p:cNvPr>
          <p:cNvSpPr>
            <a:spLocks noChangeArrowheads="1"/>
          </p:cNvSpPr>
          <p:nvPr/>
        </p:nvSpPr>
        <p:spPr bwMode="auto">
          <a:xfrm>
            <a:off x="5209445" y="3457010"/>
            <a:ext cx="1666811" cy="400111"/>
          </a:xfrm>
          <a:prstGeom prst="accentBorderCallout2">
            <a:avLst>
              <a:gd name="adj1" fmla="val 45637"/>
              <a:gd name="adj2" fmla="val -11114"/>
              <a:gd name="adj3" fmla="val 37608"/>
              <a:gd name="adj4" fmla="val -25276"/>
              <a:gd name="adj5" fmla="val -22022"/>
              <a:gd name="adj6" fmla="val -39238"/>
            </a:avLst>
          </a:prstGeom>
          <a:solidFill>
            <a:schemeClr val="bg1"/>
          </a:solidFill>
          <a:ln w="19050">
            <a:solidFill>
              <a:srgbClr val="FF6600"/>
            </a:solidFill>
            <a:round/>
            <a:headEnd/>
            <a:tailEnd/>
          </a:ln>
          <a:effectLst/>
        </p:spPr>
        <p:txBody>
          <a:bodyPr lIns="90000" tIns="46800" rIns="90000" bIns="46800" anchor="ctr"/>
          <a:lstStyle/>
          <a:p>
            <a:pPr eaLnBrk="1" hangingPunct="1">
              <a:spcBef>
                <a:spcPts val="550"/>
              </a:spcBef>
              <a:buClrTx/>
              <a:buSzPct val="100000"/>
              <a:buFontTx/>
              <a:buNone/>
              <a:defRPr/>
            </a:pPr>
            <a:r>
              <a:rPr lang="en-US" altLang="zh-CN" sz="2200" i="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Err</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=-0.0065</a:t>
            </a: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AFBFA83-6787-4EEB-8261-B4C1BE2F758E}"/>
              </a:ext>
            </a:extLst>
          </p:cNvPr>
          <p:cNvSpPr txBox="1">
            <a:spLocks noChangeArrowheads="1"/>
          </p:cNvSpPr>
          <p:nvPr/>
        </p:nvSpPr>
        <p:spPr bwMode="auto">
          <a:xfrm>
            <a:off x="250825" y="720000"/>
            <a:ext cx="8001000" cy="580865"/>
          </a:xfrm>
          <a:prstGeom prst="rect">
            <a:avLst/>
          </a:prstGeom>
        </p:spPr>
        <p:txBody>
          <a:bodyPr wrap="square">
            <a:spAutoFit/>
          </a:bodyPr>
          <a:lstStyle>
            <a:defPPr>
              <a:defRPr lang="zh-CN"/>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lvl="3"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ym typeface="Times New Roman" panose="02020603050405020304" pitchFamily="18" charset="0"/>
              </a:rPr>
              <a:t>根据误差调整新的权重和偏倚</a:t>
            </a:r>
          </a:p>
        </p:txBody>
      </p:sp>
      <p:pic>
        <p:nvPicPr>
          <p:cNvPr id="86019" name="Picture 3">
            <a:extLst>
              <a:ext uri="{FF2B5EF4-FFF2-40B4-BE49-F238E27FC236}">
                <a16:creationId xmlns:a16="http://schemas.microsoft.com/office/drawing/2014/main" id="{38EFA7D2-D3EC-4B89-B904-29174BFD48F5}"/>
              </a:ext>
            </a:extLst>
          </p:cNvPr>
          <p:cNvPicPr>
            <a:picLocks noChangeAspect="1" noChangeArrowheads="1"/>
          </p:cNvPicPr>
          <p:nvPr/>
        </p:nvPicPr>
        <p:blipFill>
          <a:blip r:embed="rId3"/>
          <a:srcRect/>
          <a:stretch>
            <a:fillRect/>
          </a:stretch>
        </p:blipFill>
        <p:spPr bwMode="auto">
          <a:xfrm>
            <a:off x="2918562" y="1438355"/>
            <a:ext cx="5828000" cy="46910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3494" name="Picture 6">
            <a:extLst>
              <a:ext uri="{FF2B5EF4-FFF2-40B4-BE49-F238E27FC236}">
                <a16:creationId xmlns:a16="http://schemas.microsoft.com/office/drawing/2014/main" id="{3FCE05C6-E583-4AD5-8058-6D7C6DC66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37" y="2908295"/>
            <a:ext cx="2385571" cy="175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3">
            <a:extLst>
              <a:ext uri="{FF2B5EF4-FFF2-40B4-BE49-F238E27FC236}">
                <a16:creationId xmlns:a16="http://schemas.microsoft.com/office/drawing/2014/main" id="{01184007-C976-433C-9FE4-8E99449DA682}"/>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E22081D3-2C13-448E-BD01-CBE5A5B2E35C}"/>
              </a:ext>
            </a:extLst>
          </p:cNvPr>
          <p:cNvSpPr txBox="1">
            <a:spLocks noChangeArrowheads="1"/>
          </p:cNvSpPr>
          <p:nvPr/>
        </p:nvSpPr>
        <p:spPr bwMode="auto">
          <a:xfrm>
            <a:off x="252000" y="756000"/>
            <a:ext cx="7092950" cy="3597075"/>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a:sym typeface="Times New Roman" panose="02020603050405020304" pitchFamily="18" charset="0"/>
              </a:rPr>
              <a:t>1</a:t>
            </a:r>
            <a:r>
              <a:rPr lang="zh-CN" altLang="en-US">
                <a:sym typeface="Times New Roman" panose="02020603050405020304" pitchFamily="18" charset="0"/>
              </a:rPr>
              <a:t>、初始化权重</a:t>
            </a:r>
          </a:p>
          <a:p>
            <a:pPr lvl="1"/>
            <a:r>
              <a:rPr lang="zh-CN" altLang="en-US">
                <a:sym typeface="Times New Roman" panose="02020603050405020304" pitchFamily="18" charset="0"/>
              </a:rPr>
              <a:t>循环以下两步，直到满足条件</a:t>
            </a:r>
          </a:p>
          <a:p>
            <a:pPr marL="0" indent="0">
              <a:buNone/>
            </a:pPr>
            <a:r>
              <a:rPr lang="en-US" altLang="zh-CN">
                <a:sym typeface="Times New Roman" panose="02020603050405020304" pitchFamily="18" charset="0"/>
              </a:rPr>
              <a:t>2</a:t>
            </a:r>
            <a:r>
              <a:rPr lang="zh-CN" altLang="en-US">
                <a:sym typeface="Times New Roman" panose="02020603050405020304" pitchFamily="18" charset="0"/>
              </a:rPr>
              <a:t>、向前传播输入</a:t>
            </a:r>
          </a:p>
          <a:p>
            <a:pPr lvl="1"/>
            <a:r>
              <a:rPr lang="zh-CN" altLang="en-US">
                <a:sym typeface="Times New Roman" panose="02020603050405020304" pitchFamily="18" charset="0"/>
              </a:rPr>
              <a:t>在每个节点加权求和，再代入激活函数</a:t>
            </a:r>
          </a:p>
          <a:p>
            <a:pPr marL="457200" lvl="1" indent="0">
              <a:buNone/>
            </a:pPr>
            <a:r>
              <a:rPr lang="en-US" altLang="zh-CN">
                <a:sym typeface="Times New Roman" panose="02020603050405020304" pitchFamily="18" charset="0"/>
              </a:rPr>
              <a:t>	</a:t>
            </a:r>
          </a:p>
          <a:p>
            <a:pPr marL="0" indent="0">
              <a:buNone/>
            </a:pPr>
            <a:r>
              <a:rPr lang="en-US" altLang="zh-CN">
                <a:sym typeface="Times New Roman" panose="02020603050405020304" pitchFamily="18" charset="0"/>
              </a:rPr>
              <a:t>3</a:t>
            </a:r>
            <a:r>
              <a:rPr lang="zh-CN" altLang="en-US">
                <a:sym typeface="Times New Roman" panose="02020603050405020304" pitchFamily="18" charset="0"/>
              </a:rPr>
              <a:t>、向后传播误差</a:t>
            </a:r>
          </a:p>
        </p:txBody>
      </p:sp>
      <p:grpSp>
        <p:nvGrpSpPr>
          <p:cNvPr id="41988" name="Group 4">
            <a:extLst>
              <a:ext uri="{FF2B5EF4-FFF2-40B4-BE49-F238E27FC236}">
                <a16:creationId xmlns:a16="http://schemas.microsoft.com/office/drawing/2014/main" id="{7F68E32F-C5EC-44D6-BE62-4B498C030255}"/>
              </a:ext>
            </a:extLst>
          </p:cNvPr>
          <p:cNvGrpSpPr>
            <a:grpSpLocks/>
          </p:cNvGrpSpPr>
          <p:nvPr/>
        </p:nvGrpSpPr>
        <p:grpSpPr bwMode="auto">
          <a:xfrm>
            <a:off x="1573683" y="3188175"/>
            <a:ext cx="2843213" cy="746252"/>
            <a:chOff x="1202" y="1774"/>
            <a:chExt cx="1791" cy="452"/>
          </a:xfrm>
        </p:grpSpPr>
        <p:graphicFrame>
          <p:nvGraphicFramePr>
            <p:cNvPr id="42002" name="Object 5">
              <a:extLst>
                <a:ext uri="{FF2B5EF4-FFF2-40B4-BE49-F238E27FC236}">
                  <a16:creationId xmlns:a16="http://schemas.microsoft.com/office/drawing/2014/main" id="{0AE01B1D-56EC-43AD-AF77-7C92B631B40D}"/>
                </a:ext>
              </a:extLst>
            </p:cNvPr>
            <p:cNvGraphicFramePr>
              <a:graphicFrameLocks noChangeAspect="1"/>
            </p:cNvGraphicFramePr>
            <p:nvPr/>
          </p:nvGraphicFramePr>
          <p:xfrm>
            <a:off x="1202" y="1774"/>
            <a:ext cx="1791" cy="452"/>
          </p:xfrm>
          <a:graphic>
            <a:graphicData uri="http://schemas.openxmlformats.org/presentationml/2006/ole">
              <mc:AlternateContent xmlns:mc="http://schemas.openxmlformats.org/markup-compatibility/2006">
                <mc:Choice xmlns:v="urn:schemas-microsoft-com:vml" Requires="v">
                  <p:oleObj spid="_x0000_s85034" r:id="rId4" imgW="524547" imgH="365952" progId="">
                    <p:embed/>
                  </p:oleObj>
                </mc:Choice>
                <mc:Fallback>
                  <p:oleObj r:id="rId4" imgW="524547" imgH="365952" progId="">
                    <p:embed/>
                    <p:pic>
                      <p:nvPicPr>
                        <p:cNvPr id="42002" name="Object 5">
                          <a:extLst>
                            <a:ext uri="{FF2B5EF4-FFF2-40B4-BE49-F238E27FC236}">
                              <a16:creationId xmlns:a16="http://schemas.microsoft.com/office/drawing/2014/main" id="{0AE01B1D-56EC-43AD-AF77-7C92B631B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1774"/>
                          <a:ext cx="1791" cy="4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6" name="Text Box 6">
              <a:extLst>
                <a:ext uri="{FF2B5EF4-FFF2-40B4-BE49-F238E27FC236}">
                  <a16:creationId xmlns:a16="http://schemas.microsoft.com/office/drawing/2014/main" id="{E1E9B945-C6AE-4860-A0F4-98E6213756B4}"/>
                </a:ext>
              </a:extLst>
            </p:cNvPr>
            <p:cNvSpPr txBox="1">
              <a:spLocks noChangeArrowheads="1"/>
            </p:cNvSpPr>
            <p:nvPr/>
          </p:nvSpPr>
          <p:spPr bwMode="auto">
            <a:xfrm>
              <a:off x="1202" y="1774"/>
              <a:ext cx="1791"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graphicFrame>
        <p:nvGraphicFramePr>
          <p:cNvPr id="42000" name="Object 8">
            <a:extLst>
              <a:ext uri="{FF2B5EF4-FFF2-40B4-BE49-F238E27FC236}">
                <a16:creationId xmlns:a16="http://schemas.microsoft.com/office/drawing/2014/main" id="{DEA52467-8F05-4E42-9481-4C2CEEB44782}"/>
              </a:ext>
            </a:extLst>
          </p:cNvPr>
          <p:cNvGraphicFramePr>
            <a:graphicFrameLocks noChangeAspect="1"/>
          </p:cNvGraphicFramePr>
          <p:nvPr/>
        </p:nvGraphicFramePr>
        <p:xfrm>
          <a:off x="4786313" y="1314450"/>
          <a:ext cx="4103687" cy="825500"/>
        </p:xfrm>
        <a:graphic>
          <a:graphicData uri="http://schemas.openxmlformats.org/presentationml/2006/ole">
            <mc:AlternateContent xmlns:mc="http://schemas.openxmlformats.org/markup-compatibility/2006">
              <mc:Choice xmlns:v="urn:schemas-microsoft-com:vml" Requires="v">
                <p:oleObj spid="_x0000_s85035" name="Equation" r:id="rId6" imgW="468678" imgH="399636" progId="Equation.DSMT4">
                  <p:embed/>
                </p:oleObj>
              </mc:Choice>
              <mc:Fallback>
                <p:oleObj name="Equation" r:id="rId6" imgW="468678" imgH="399636" progId="Equation.DSMT4">
                  <p:embed/>
                  <p:pic>
                    <p:nvPicPr>
                      <p:cNvPr id="42000" name="Object 8">
                        <a:extLst>
                          <a:ext uri="{FF2B5EF4-FFF2-40B4-BE49-F238E27FC236}">
                            <a16:creationId xmlns:a16="http://schemas.microsoft.com/office/drawing/2014/main" id="{DEA52467-8F05-4E42-9481-4C2CEEB44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3" y="1314450"/>
                        <a:ext cx="4103687" cy="825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1990" name="Group 10">
            <a:extLst>
              <a:ext uri="{FF2B5EF4-FFF2-40B4-BE49-F238E27FC236}">
                <a16:creationId xmlns:a16="http://schemas.microsoft.com/office/drawing/2014/main" id="{5C1AB527-1E41-48A8-9ECF-1E7C8BE53EB2}"/>
              </a:ext>
            </a:extLst>
          </p:cNvPr>
          <p:cNvGrpSpPr>
            <a:grpSpLocks/>
          </p:cNvGrpSpPr>
          <p:nvPr/>
        </p:nvGrpSpPr>
        <p:grpSpPr bwMode="auto">
          <a:xfrm>
            <a:off x="1504571" y="4517187"/>
            <a:ext cx="2981437" cy="1015897"/>
            <a:chOff x="1292" y="2591"/>
            <a:chExt cx="1723" cy="587"/>
          </a:xfrm>
        </p:grpSpPr>
        <p:graphicFrame>
          <p:nvGraphicFramePr>
            <p:cNvPr id="41998" name="Object 11">
              <a:extLst>
                <a:ext uri="{FF2B5EF4-FFF2-40B4-BE49-F238E27FC236}">
                  <a16:creationId xmlns:a16="http://schemas.microsoft.com/office/drawing/2014/main" id="{3A72DA60-7094-4FB2-9ABC-66DF1783FCE2}"/>
                </a:ext>
              </a:extLst>
            </p:cNvPr>
            <p:cNvGraphicFramePr>
              <a:graphicFrameLocks noChangeAspect="1"/>
            </p:cNvGraphicFramePr>
            <p:nvPr/>
          </p:nvGraphicFramePr>
          <p:xfrm>
            <a:off x="1292" y="2591"/>
            <a:ext cx="1723" cy="587"/>
          </p:xfrm>
          <a:graphic>
            <a:graphicData uri="http://schemas.openxmlformats.org/presentationml/2006/ole">
              <mc:AlternateContent xmlns:mc="http://schemas.openxmlformats.org/markup-compatibility/2006">
                <mc:Choice xmlns:v="urn:schemas-microsoft-com:vml" Requires="v">
                  <p:oleObj spid="_x0000_s85036" r:id="rId8" imgW="502645" imgH="502645" progId="">
                    <p:embed/>
                  </p:oleObj>
                </mc:Choice>
                <mc:Fallback>
                  <p:oleObj r:id="rId8" imgW="502645" imgH="502645" progId="">
                    <p:embed/>
                    <p:pic>
                      <p:nvPicPr>
                        <p:cNvPr id="41998" name="Object 11">
                          <a:extLst>
                            <a:ext uri="{FF2B5EF4-FFF2-40B4-BE49-F238E27FC236}">
                              <a16:creationId xmlns:a16="http://schemas.microsoft.com/office/drawing/2014/main" id="{3A72DA60-7094-4FB2-9ABC-66DF1783FC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2" y="2591"/>
                          <a:ext cx="1723" cy="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2" name="Text Box 12">
              <a:extLst>
                <a:ext uri="{FF2B5EF4-FFF2-40B4-BE49-F238E27FC236}">
                  <a16:creationId xmlns:a16="http://schemas.microsoft.com/office/drawing/2014/main" id="{26F09008-8C3B-4D90-BC81-C524C7B2A906}"/>
                </a:ext>
              </a:extLst>
            </p:cNvPr>
            <p:cNvSpPr txBox="1">
              <a:spLocks noChangeArrowheads="1"/>
            </p:cNvSpPr>
            <p:nvPr/>
          </p:nvSpPr>
          <p:spPr bwMode="auto">
            <a:xfrm>
              <a:off x="1292" y="2591"/>
              <a:ext cx="1723" cy="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3015" name="Text Box 13">
            <a:extLst>
              <a:ext uri="{FF2B5EF4-FFF2-40B4-BE49-F238E27FC236}">
                <a16:creationId xmlns:a16="http://schemas.microsoft.com/office/drawing/2014/main" id="{170426BC-9B47-4D99-B69E-8F97BB34AEE0}"/>
              </a:ext>
            </a:extLst>
          </p:cNvPr>
          <p:cNvSpPr txBox="1">
            <a:spLocks noChangeArrowheads="1"/>
          </p:cNvSpPr>
          <p:nvPr/>
        </p:nvSpPr>
        <p:spPr bwMode="auto">
          <a:xfrm>
            <a:off x="756000" y="108000"/>
            <a:ext cx="3582988"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 </a:t>
            </a:r>
            <a:r>
              <a:rPr lang="zh-CN" altLang="en-US">
                <a:sym typeface="Times New Roman" panose="02020603050405020304" pitchFamily="18" charset="0"/>
              </a:rPr>
              <a:t>后</a:t>
            </a:r>
            <a:r>
              <a:rPr lang="zh-CN" altLang="en-US" dirty="0">
                <a:sym typeface="Times New Roman" panose="02020603050405020304" pitchFamily="18" charset="0"/>
              </a:rPr>
              <a:t>向传播算法</a:t>
            </a:r>
          </a:p>
        </p:txBody>
      </p:sp>
      <p:pic>
        <p:nvPicPr>
          <p:cNvPr id="43017" name="Picture 15">
            <a:extLst>
              <a:ext uri="{FF2B5EF4-FFF2-40B4-BE49-F238E27FC236}">
                <a16:creationId xmlns:a16="http://schemas.microsoft.com/office/drawing/2014/main" id="{9CB55183-28F0-4C4A-B72B-5F71C588D886}"/>
              </a:ext>
            </a:extLst>
          </p:cNvPr>
          <p:cNvPicPr>
            <a:picLocks noChangeAspect="1" noChangeArrowheads="1"/>
          </p:cNvPicPr>
          <p:nvPr/>
        </p:nvPicPr>
        <p:blipFill>
          <a:blip r:embed="rId10"/>
          <a:srcRect/>
          <a:stretch>
            <a:fillRect/>
          </a:stretch>
        </p:blipFill>
        <p:spPr bwMode="auto">
          <a:xfrm>
            <a:off x="5890823" y="2753183"/>
            <a:ext cx="2775810" cy="16295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1994" name="Group 16">
            <a:extLst>
              <a:ext uri="{FF2B5EF4-FFF2-40B4-BE49-F238E27FC236}">
                <a16:creationId xmlns:a16="http://schemas.microsoft.com/office/drawing/2014/main" id="{9A3ACF91-171B-41A1-86BD-784D2287E541}"/>
              </a:ext>
            </a:extLst>
          </p:cNvPr>
          <p:cNvGrpSpPr>
            <a:grpSpLocks/>
          </p:cNvGrpSpPr>
          <p:nvPr/>
        </p:nvGrpSpPr>
        <p:grpSpPr bwMode="auto">
          <a:xfrm>
            <a:off x="1683456" y="5513835"/>
            <a:ext cx="2623665" cy="1035177"/>
            <a:chOff x="1270" y="2500"/>
            <a:chExt cx="1717" cy="741"/>
          </a:xfrm>
        </p:grpSpPr>
        <p:graphicFrame>
          <p:nvGraphicFramePr>
            <p:cNvPr id="41996" name="Object 17">
              <a:extLst>
                <a:ext uri="{FF2B5EF4-FFF2-40B4-BE49-F238E27FC236}">
                  <a16:creationId xmlns:a16="http://schemas.microsoft.com/office/drawing/2014/main" id="{C0B9118B-D906-4368-857C-EA2E8F3E295A}"/>
                </a:ext>
              </a:extLst>
            </p:cNvPr>
            <p:cNvGraphicFramePr>
              <a:graphicFrameLocks noChangeAspect="1"/>
            </p:cNvGraphicFramePr>
            <p:nvPr/>
          </p:nvGraphicFramePr>
          <p:xfrm>
            <a:off x="1270" y="2500"/>
            <a:ext cx="1717" cy="741"/>
          </p:xfrm>
          <a:graphic>
            <a:graphicData uri="http://schemas.openxmlformats.org/presentationml/2006/ole">
              <mc:AlternateContent xmlns:mc="http://schemas.openxmlformats.org/markup-compatibility/2006">
                <mc:Choice xmlns:v="urn:schemas-microsoft-com:vml" Requires="v">
                  <p:oleObj spid="_x0000_s85037" r:id="rId11" imgW="514946" imgH="505611" progId="">
                    <p:embed/>
                  </p:oleObj>
                </mc:Choice>
                <mc:Fallback>
                  <p:oleObj r:id="rId11" imgW="514946" imgH="505611" progId="">
                    <p:embed/>
                    <p:pic>
                      <p:nvPicPr>
                        <p:cNvPr id="41996" name="Object 17">
                          <a:extLst>
                            <a:ext uri="{FF2B5EF4-FFF2-40B4-BE49-F238E27FC236}">
                              <a16:creationId xmlns:a16="http://schemas.microsoft.com/office/drawing/2014/main" id="{C0B9118B-D906-4368-857C-EA2E8F3E29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 y="2500"/>
                          <a:ext cx="1717" cy="7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0" name="Text Box 18">
              <a:extLst>
                <a:ext uri="{FF2B5EF4-FFF2-40B4-BE49-F238E27FC236}">
                  <a16:creationId xmlns:a16="http://schemas.microsoft.com/office/drawing/2014/main" id="{7BFA2C4E-20D5-41C7-8F8B-EA4EB3D46C5E}"/>
                </a:ext>
              </a:extLst>
            </p:cNvPr>
            <p:cNvSpPr txBox="1">
              <a:spLocks noChangeArrowheads="1"/>
            </p:cNvSpPr>
            <p:nvPr/>
          </p:nvSpPr>
          <p:spPr bwMode="auto">
            <a:xfrm>
              <a:off x="1270" y="2500"/>
              <a:ext cx="1717" cy="7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 name="矩形 16">
            <a:extLst>
              <a:ext uri="{FF2B5EF4-FFF2-40B4-BE49-F238E27FC236}">
                <a16:creationId xmlns:a16="http://schemas.microsoft.com/office/drawing/2014/main" id="{15FDFB6E-0246-4D1D-B76E-C3FF1C450FA1}"/>
              </a:ext>
            </a:extLst>
          </p:cNvPr>
          <p:cNvSpPr/>
          <p:nvPr/>
        </p:nvSpPr>
        <p:spPr>
          <a:xfrm>
            <a:off x="1495775" y="4490286"/>
            <a:ext cx="2990233" cy="1035177"/>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22DB4C17-2541-46EE-9C60-0AB5ADBF2BC2}"/>
              </a:ext>
            </a:extLst>
          </p:cNvPr>
          <p:cNvSpPr/>
          <p:nvPr/>
        </p:nvSpPr>
        <p:spPr>
          <a:xfrm>
            <a:off x="1495775" y="5576809"/>
            <a:ext cx="2990233" cy="444479"/>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9" name="图片 3">
            <a:extLst>
              <a:ext uri="{FF2B5EF4-FFF2-40B4-BE49-F238E27FC236}">
                <a16:creationId xmlns:a16="http://schemas.microsoft.com/office/drawing/2014/main" id="{10F69D2F-F747-4D61-B52C-4A252D3B47A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5540" b="12278"/>
          <a:stretch/>
        </p:blipFill>
        <p:spPr bwMode="auto">
          <a:xfrm>
            <a:off x="5004593" y="4709820"/>
            <a:ext cx="3667125" cy="66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4">
            <a:extLst>
              <a:ext uri="{FF2B5EF4-FFF2-40B4-BE49-F238E27FC236}">
                <a16:creationId xmlns:a16="http://schemas.microsoft.com/office/drawing/2014/main" id="{1B10483E-28AE-44DC-A648-331D444DA0A3}"/>
              </a:ext>
            </a:extLst>
          </p:cNvPr>
          <p:cNvSpPr txBox="1">
            <a:spLocks noChangeArrowheads="1"/>
          </p:cNvSpPr>
          <p:nvPr/>
        </p:nvSpPr>
        <p:spPr bwMode="auto">
          <a:xfrm>
            <a:off x="4840743" y="4392334"/>
            <a:ext cx="1152525" cy="369887"/>
          </a:xfrm>
          <a:prstGeom prst="rect">
            <a:avLst/>
          </a:prstGeom>
          <a:solidFill>
            <a:srgbClr val="13548C"/>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均方误差</a:t>
            </a:r>
          </a:p>
        </p:txBody>
      </p:sp>
      <p:sp>
        <p:nvSpPr>
          <p:cNvPr id="22" name="文本框 23">
            <a:extLst>
              <a:ext uri="{FF2B5EF4-FFF2-40B4-BE49-F238E27FC236}">
                <a16:creationId xmlns:a16="http://schemas.microsoft.com/office/drawing/2014/main" id="{EF63FF27-C48E-4FD4-B52D-5570F0BFB5DE}"/>
              </a:ext>
            </a:extLst>
          </p:cNvPr>
          <p:cNvSpPr txBox="1">
            <a:spLocks noChangeArrowheads="1"/>
          </p:cNvSpPr>
          <p:nvPr/>
        </p:nvSpPr>
        <p:spPr bwMode="auto">
          <a:xfrm>
            <a:off x="4836881" y="5489925"/>
            <a:ext cx="40531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权值迭代，梯度下降法</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推导参考：</a:t>
            </a:r>
            <a:r>
              <a:rPr lang="en-US" altLang="zh-CN">
                <a:latin typeface="Times New Roman" panose="02020603050405020304" pitchFamily="18" charset="0"/>
                <a:ea typeface="微软雅黑" panose="020B0503020204020204" pitchFamily="34" charset="-122"/>
                <a:sym typeface="Times New Roman" panose="02020603050405020304" pitchFamily="18" charset="0"/>
              </a:rPr>
              <a:t>https://baijiahao.baidu.com/s?id=1589633691348109038&amp;wfr=spider&amp;for=pc</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583595395"/>
      </p:ext>
    </p:extLst>
  </p:cSld>
  <p:clrMapOvr>
    <a:masterClrMapping/>
  </p:clrMapOvr>
  <p:transition spd="med">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2">
            <a:extLst>
              <a:ext uri="{FF2B5EF4-FFF2-40B4-BE49-F238E27FC236}">
                <a16:creationId xmlns:a16="http://schemas.microsoft.com/office/drawing/2014/main" id="{E5FF779B-6501-4FB1-A02D-17A1C4BB50D4}"/>
              </a:ext>
            </a:extLst>
          </p:cNvPr>
          <p:cNvSpPr>
            <a:spLocks noGrp="1"/>
          </p:cNvSpPr>
          <p:nvPr>
            <p:ph type="sldNum" sz="quarter" idx="4294967295"/>
          </p:nvPr>
        </p:nvSpPr>
        <p:spPr>
          <a:xfrm>
            <a:off x="0" y="6245225"/>
            <a:ext cx="2133600" cy="47625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0AA4BFCF-BFF2-4F61-B1DF-92F1B155502F}" type="slidenum">
              <a:rPr lang="zh-CN" altLang="en-US">
                <a:latin typeface="Times New Roman" panose="02020603050405020304" pitchFamily="18" charset="0"/>
                <a:ea typeface="微软雅黑" panose="020B0503020204020204" pitchFamily="34" charset="-122"/>
                <a:sym typeface="Times New Roman" panose="02020603050405020304" pitchFamily="18" charset="0"/>
              </a:rPr>
              <a:pPr algn="l"/>
              <a:t>55</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a:extLst>
              <a:ext uri="{FF2B5EF4-FFF2-40B4-BE49-F238E27FC236}">
                <a16:creationId xmlns:a16="http://schemas.microsoft.com/office/drawing/2014/main" id="{07FA1463-4C11-4653-A359-A8D276C89285}"/>
              </a:ext>
            </a:extLst>
          </p:cNvPr>
          <p:cNvSpPr/>
          <p:nvPr/>
        </p:nvSpPr>
        <p:spPr>
          <a:xfrm>
            <a:off x="6684007" y="3276600"/>
            <a:ext cx="767085" cy="620713"/>
          </a:xfrm>
          <a:prstGeom prst="rect">
            <a:avLst/>
          </a:prstGeom>
          <a:solidFill>
            <a:srgbClr val="13548C"/>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r>
              <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预测标签</a:t>
            </a:r>
          </a:p>
        </p:txBody>
      </p:sp>
      <p:sp>
        <p:nvSpPr>
          <p:cNvPr id="9" name="矩形 8">
            <a:extLst>
              <a:ext uri="{FF2B5EF4-FFF2-40B4-BE49-F238E27FC236}">
                <a16:creationId xmlns:a16="http://schemas.microsoft.com/office/drawing/2014/main" id="{EFBA3BE0-B6AD-4BB6-94C4-F41A72BB72F5}"/>
              </a:ext>
            </a:extLst>
          </p:cNvPr>
          <p:cNvSpPr/>
          <p:nvPr/>
        </p:nvSpPr>
        <p:spPr>
          <a:xfrm>
            <a:off x="7942895" y="3287713"/>
            <a:ext cx="767084" cy="622300"/>
          </a:xfrm>
          <a:prstGeom prst="rect">
            <a:avLst/>
          </a:prstGeom>
          <a:solidFill>
            <a:srgbClr val="13548C"/>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真实标签</a:t>
            </a:r>
          </a:p>
        </p:txBody>
      </p:sp>
      <p:sp>
        <p:nvSpPr>
          <p:cNvPr id="11" name="不等号 10">
            <a:extLst>
              <a:ext uri="{FF2B5EF4-FFF2-40B4-BE49-F238E27FC236}">
                <a16:creationId xmlns:a16="http://schemas.microsoft.com/office/drawing/2014/main" id="{A327EDE4-947C-4583-B43D-0B1A443EBC11}"/>
              </a:ext>
            </a:extLst>
          </p:cNvPr>
          <p:cNvSpPr/>
          <p:nvPr/>
        </p:nvSpPr>
        <p:spPr>
          <a:xfrm>
            <a:off x="7471251" y="3414315"/>
            <a:ext cx="451485" cy="345281"/>
          </a:xfrm>
          <a:prstGeom prst="mathNotEqual">
            <a:avLst/>
          </a:prstGeom>
          <a:solidFill>
            <a:schemeClr val="accent6">
              <a:lumMod val="20000"/>
              <a:lumOff val="8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箭头: 下 12">
            <a:extLst>
              <a:ext uri="{FF2B5EF4-FFF2-40B4-BE49-F238E27FC236}">
                <a16:creationId xmlns:a16="http://schemas.microsoft.com/office/drawing/2014/main" id="{506175DC-70C6-4CCA-BAB3-5C38968515F2}"/>
              </a:ext>
            </a:extLst>
          </p:cNvPr>
          <p:cNvSpPr/>
          <p:nvPr/>
        </p:nvSpPr>
        <p:spPr>
          <a:xfrm>
            <a:off x="7577138" y="3943350"/>
            <a:ext cx="239712" cy="1360488"/>
          </a:xfrm>
          <a:prstGeom prst="downArrow">
            <a:avLst/>
          </a:prstGeom>
          <a:solidFill>
            <a:schemeClr val="accent6">
              <a:lumMod val="20000"/>
              <a:lumOff val="8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543" name="文本框 13">
            <a:extLst>
              <a:ext uri="{FF2B5EF4-FFF2-40B4-BE49-F238E27FC236}">
                <a16:creationId xmlns:a16="http://schemas.microsoft.com/office/drawing/2014/main" id="{79E064C8-822A-48DE-85EA-65D1BDB00A3C}"/>
              </a:ext>
            </a:extLst>
          </p:cNvPr>
          <p:cNvSpPr txBox="1">
            <a:spLocks noChangeArrowheads="1"/>
          </p:cNvSpPr>
          <p:nvPr/>
        </p:nvSpPr>
        <p:spPr bwMode="auto">
          <a:xfrm>
            <a:off x="4524526" y="5697538"/>
            <a:ext cx="2790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更新参数（权重和阈值）</a:t>
            </a:r>
          </a:p>
        </p:txBody>
      </p:sp>
      <p:sp>
        <p:nvSpPr>
          <p:cNvPr id="65544" name="文本框 15">
            <a:extLst>
              <a:ext uri="{FF2B5EF4-FFF2-40B4-BE49-F238E27FC236}">
                <a16:creationId xmlns:a16="http://schemas.microsoft.com/office/drawing/2014/main" id="{63CD35BC-BEE3-4D5A-BBE7-77F46F894950}"/>
              </a:ext>
            </a:extLst>
          </p:cNvPr>
          <p:cNvSpPr txBox="1">
            <a:spLocks noChangeArrowheads="1"/>
          </p:cNvSpPr>
          <p:nvPr/>
        </p:nvSpPr>
        <p:spPr bwMode="auto">
          <a:xfrm>
            <a:off x="5482582" y="6224424"/>
            <a:ext cx="874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ea typeface="微软雅黑" panose="020B0503020204020204" pitchFamily="34" charset="-122"/>
                <a:sym typeface="Times New Roman" panose="02020603050405020304" pitchFamily="18" charset="0"/>
              </a:rPr>
              <a:t>迭代</a:t>
            </a:r>
          </a:p>
        </p:txBody>
      </p:sp>
      <p:sp>
        <p:nvSpPr>
          <p:cNvPr id="21" name="矩形 20">
            <a:extLst>
              <a:ext uri="{FF2B5EF4-FFF2-40B4-BE49-F238E27FC236}">
                <a16:creationId xmlns:a16="http://schemas.microsoft.com/office/drawing/2014/main" id="{CC402F7C-FBCE-4690-99DB-7C804F9B6AB0}"/>
              </a:ext>
            </a:extLst>
          </p:cNvPr>
          <p:cNvSpPr/>
          <p:nvPr/>
        </p:nvSpPr>
        <p:spPr>
          <a:xfrm>
            <a:off x="639763" y="1343222"/>
            <a:ext cx="1501775" cy="441325"/>
          </a:xfrm>
          <a:prstGeom prst="rect">
            <a:avLst/>
          </a:prstGeom>
          <a:solidFill>
            <a:srgbClr val="13548C"/>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r>
              <a:rPr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训练集</a:t>
            </a:r>
          </a:p>
        </p:txBody>
      </p:sp>
      <p:sp>
        <p:nvSpPr>
          <p:cNvPr id="65546" name="文本框 1">
            <a:extLst>
              <a:ext uri="{FF2B5EF4-FFF2-40B4-BE49-F238E27FC236}">
                <a16:creationId xmlns:a16="http://schemas.microsoft.com/office/drawing/2014/main" id="{D4A2AD66-614E-4F2F-985A-D90EB1F166EA}"/>
              </a:ext>
            </a:extLst>
          </p:cNvPr>
          <p:cNvSpPr txBox="1">
            <a:spLocks noChangeArrowheads="1"/>
          </p:cNvSpPr>
          <p:nvPr/>
        </p:nvSpPr>
        <p:spPr bwMode="auto">
          <a:xfrm>
            <a:off x="7067550" y="5352920"/>
            <a:ext cx="1497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Times New Roman" panose="02020603050405020304" pitchFamily="18" charset="0"/>
                <a:ea typeface="微软雅黑" panose="020B0503020204020204" pitchFamily="34" charset="-122"/>
                <a:sym typeface="Times New Roman" panose="02020603050405020304" pitchFamily="18" charset="0"/>
              </a:rPr>
              <a:t>最小化损失</a:t>
            </a:r>
          </a:p>
        </p:txBody>
      </p:sp>
      <p:pic>
        <p:nvPicPr>
          <p:cNvPr id="65547" name="图片 5">
            <a:extLst>
              <a:ext uri="{FF2B5EF4-FFF2-40B4-BE49-F238E27FC236}">
                <a16:creationId xmlns:a16="http://schemas.microsoft.com/office/drawing/2014/main" id="{EA66077B-EE37-4FDC-90AC-90E9D63A2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075" y="2418487"/>
            <a:ext cx="4755124" cy="34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AFC9D573-C258-4924-90CD-C9FE6A9FE351}"/>
              </a:ext>
            </a:extLst>
          </p:cNvPr>
          <p:cNvSpPr/>
          <p:nvPr/>
        </p:nvSpPr>
        <p:spPr>
          <a:xfrm>
            <a:off x="2435225" y="1351159"/>
            <a:ext cx="1503363" cy="441325"/>
          </a:xfrm>
          <a:prstGeom prst="rect">
            <a:avLst/>
          </a:prstGeom>
          <a:solidFill>
            <a:srgbClr val="13548C"/>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r>
              <a:rPr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验证集</a:t>
            </a:r>
          </a:p>
        </p:txBody>
      </p:sp>
      <p:sp>
        <p:nvSpPr>
          <p:cNvPr id="65549" name="文本框 4">
            <a:extLst>
              <a:ext uri="{FF2B5EF4-FFF2-40B4-BE49-F238E27FC236}">
                <a16:creationId xmlns:a16="http://schemas.microsoft.com/office/drawing/2014/main" id="{E84AC963-6414-4C17-B2E5-8BD8CB470DD3}"/>
              </a:ext>
            </a:extLst>
          </p:cNvPr>
          <p:cNvSpPr txBox="1">
            <a:spLocks noChangeArrowheads="1"/>
          </p:cNvSpPr>
          <p:nvPr/>
        </p:nvSpPr>
        <p:spPr bwMode="auto">
          <a:xfrm>
            <a:off x="67150" y="3668918"/>
            <a:ext cx="180926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从训练集中选择</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一部分样本</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a:latin typeface="Times New Roman" panose="02020603050405020304" pitchFamily="18" charset="0"/>
                <a:ea typeface="微软雅黑" panose="020B0503020204020204" pitchFamily="34" charset="-122"/>
                <a:sym typeface="Times New Roman" panose="02020603050405020304" pitchFamily="18" charset="0"/>
              </a:rPr>
              <a:t>Batch )</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箭头: 右 6">
            <a:extLst>
              <a:ext uri="{FF2B5EF4-FFF2-40B4-BE49-F238E27FC236}">
                <a16:creationId xmlns:a16="http://schemas.microsoft.com/office/drawing/2014/main" id="{ABF515B6-F82E-4976-9C23-D23A429E1A68}"/>
              </a:ext>
            </a:extLst>
          </p:cNvPr>
          <p:cNvSpPr/>
          <p:nvPr/>
        </p:nvSpPr>
        <p:spPr>
          <a:xfrm>
            <a:off x="2284413" y="2183348"/>
            <a:ext cx="3506787" cy="254000"/>
          </a:xfrm>
          <a:prstGeom prst="rightArrow">
            <a:avLst/>
          </a:prstGeom>
          <a:solidFill>
            <a:schemeClr val="accent6">
              <a:lumMod val="20000"/>
              <a:lumOff val="8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551" name="文本框 9">
            <a:extLst>
              <a:ext uri="{FF2B5EF4-FFF2-40B4-BE49-F238E27FC236}">
                <a16:creationId xmlns:a16="http://schemas.microsoft.com/office/drawing/2014/main" id="{2A1A852A-57C0-4D14-9E8B-C84969A698C0}"/>
              </a:ext>
            </a:extLst>
          </p:cNvPr>
          <p:cNvSpPr txBox="1">
            <a:spLocks noChangeArrowheads="1"/>
          </p:cNvSpPr>
          <p:nvPr/>
        </p:nvSpPr>
        <p:spPr bwMode="auto">
          <a:xfrm>
            <a:off x="3517900" y="1882873"/>
            <a:ext cx="1233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前向传播</a:t>
            </a:r>
          </a:p>
        </p:txBody>
      </p:sp>
      <p:sp>
        <p:nvSpPr>
          <p:cNvPr id="65553" name="文本框 19">
            <a:extLst>
              <a:ext uri="{FF2B5EF4-FFF2-40B4-BE49-F238E27FC236}">
                <a16:creationId xmlns:a16="http://schemas.microsoft.com/office/drawing/2014/main" id="{584DBB2E-0450-4E36-860D-A6DA11065AAF}"/>
              </a:ext>
            </a:extLst>
          </p:cNvPr>
          <p:cNvSpPr txBox="1">
            <a:spLocks noChangeArrowheads="1"/>
          </p:cNvSpPr>
          <p:nvPr/>
        </p:nvSpPr>
        <p:spPr bwMode="auto">
          <a:xfrm>
            <a:off x="7801583" y="4381500"/>
            <a:ext cx="117881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损失函数</a:t>
            </a:r>
          </a:p>
        </p:txBody>
      </p:sp>
      <p:pic>
        <p:nvPicPr>
          <p:cNvPr id="65554" name="Picture 2" descr="http://latex.codecogs.com/png.latex?%5Cdpi%7B150%7D%20%5Clarge%20D%3D%5C%7B%20%28%5Cvec%7Bx_1%7D%2C%5Cvec%7By_1%7D%29%2C%28%5Cvec%7Bx_2%7D%2C%5Cvec%7By_2%7D%29%2C%5Ccdots%2C%28%5Cvec%7Bx_m%7D%2C%5Cvec%7By_m%7D%29%20%5C%7D%2C%20%5Cvec%7Bx_i%7D%5Cin%20R%5Ed%2C%5Cvec%7By_i%7D%5Cin%20R%5El">
            <a:extLst>
              <a:ext uri="{FF2B5EF4-FFF2-40B4-BE49-F238E27FC236}">
                <a16:creationId xmlns:a16="http://schemas.microsoft.com/office/drawing/2014/main" id="{7EAF04D6-39C8-4802-84E5-8B892E393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363" y="796925"/>
            <a:ext cx="63912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文本框 11">
            <a:extLst>
              <a:ext uri="{FF2B5EF4-FFF2-40B4-BE49-F238E27FC236}">
                <a16:creationId xmlns:a16="http://schemas.microsoft.com/office/drawing/2014/main" id="{04C41B48-5553-4B05-9F03-53D6AB702CBF}"/>
              </a:ext>
            </a:extLst>
          </p:cNvPr>
          <p:cNvSpPr txBox="1">
            <a:spLocks noChangeArrowheads="1"/>
          </p:cNvSpPr>
          <p:nvPr/>
        </p:nvSpPr>
        <p:spPr bwMode="auto">
          <a:xfrm>
            <a:off x="6307137" y="2500357"/>
            <a:ext cx="27797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ea typeface="微软雅黑" panose="020B0503020204020204" pitchFamily="34" charset="-122"/>
                <a:sym typeface="Times New Roman" panose="02020603050405020304" pitchFamily="18" charset="0"/>
              </a:rPr>
              <a:t>每个样本产生的预测和其真实标签存在一定误差</a:t>
            </a:r>
          </a:p>
        </p:txBody>
      </p:sp>
      <p:sp>
        <p:nvSpPr>
          <p:cNvPr id="15" name="椭圆 14">
            <a:extLst>
              <a:ext uri="{FF2B5EF4-FFF2-40B4-BE49-F238E27FC236}">
                <a16:creationId xmlns:a16="http://schemas.microsoft.com/office/drawing/2014/main" id="{614174EA-BA27-43D1-9A13-891D44E9823C}"/>
              </a:ext>
            </a:extLst>
          </p:cNvPr>
          <p:cNvSpPr/>
          <p:nvPr/>
        </p:nvSpPr>
        <p:spPr>
          <a:xfrm>
            <a:off x="4391492" y="5589988"/>
            <a:ext cx="3056892" cy="1027113"/>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Text Box 13">
            <a:extLst>
              <a:ext uri="{FF2B5EF4-FFF2-40B4-BE49-F238E27FC236}">
                <a16:creationId xmlns:a16="http://schemas.microsoft.com/office/drawing/2014/main" id="{40B2B3C6-E230-4FBD-A206-D12BDACEB82D}"/>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
        <p:nvSpPr>
          <p:cNvPr id="19" name="箭头: 左 18">
            <a:extLst>
              <a:ext uri="{FF2B5EF4-FFF2-40B4-BE49-F238E27FC236}">
                <a16:creationId xmlns:a16="http://schemas.microsoft.com/office/drawing/2014/main" id="{BC8941F3-2E4C-4548-9157-5D0192C5EA1A}"/>
              </a:ext>
            </a:extLst>
          </p:cNvPr>
          <p:cNvSpPr/>
          <p:nvPr/>
        </p:nvSpPr>
        <p:spPr>
          <a:xfrm>
            <a:off x="4037163" y="6031509"/>
            <a:ext cx="3765550" cy="255587"/>
          </a:xfrm>
          <a:prstGeom prst="leftArrow">
            <a:avLst/>
          </a:prstGeom>
          <a:solidFill>
            <a:schemeClr val="accent6">
              <a:lumMod val="20000"/>
              <a:lumOff val="8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组合 5">
            <a:extLst>
              <a:ext uri="{FF2B5EF4-FFF2-40B4-BE49-F238E27FC236}">
                <a16:creationId xmlns:a16="http://schemas.microsoft.com/office/drawing/2014/main" id="{B41D8D8A-09D9-49D2-959A-6C41A83CA885}"/>
              </a:ext>
            </a:extLst>
          </p:cNvPr>
          <p:cNvGrpSpPr>
            <a:grpSpLocks/>
          </p:cNvGrpSpPr>
          <p:nvPr/>
        </p:nvGrpSpPr>
        <p:grpSpPr bwMode="auto">
          <a:xfrm>
            <a:off x="5190179" y="793843"/>
            <a:ext cx="2749438" cy="1336983"/>
            <a:chOff x="5357133" y="1202445"/>
            <a:chExt cx="2749244" cy="1336964"/>
          </a:xfrm>
        </p:grpSpPr>
        <p:sp>
          <p:nvSpPr>
            <p:cNvPr id="66590" name="文本框 15">
              <a:extLst>
                <a:ext uri="{FF2B5EF4-FFF2-40B4-BE49-F238E27FC236}">
                  <a16:creationId xmlns:a16="http://schemas.microsoft.com/office/drawing/2014/main" id="{3C2EA3CF-673D-4E59-8238-042DD2E35F1D}"/>
                </a:ext>
              </a:extLst>
            </p:cNvPr>
            <p:cNvSpPr txBox="1">
              <a:spLocks noChangeArrowheads="1"/>
            </p:cNvSpPr>
            <p:nvPr/>
          </p:nvSpPr>
          <p:spPr bwMode="auto">
            <a:xfrm>
              <a:off x="5357134" y="1585316"/>
              <a:ext cx="2749243" cy="954093"/>
            </a:xfrm>
            <a:prstGeom prst="rect">
              <a:avLst/>
            </a:prstGeom>
            <a:solidFill>
              <a:schemeClr val="bg1">
                <a:lumMod val="95000"/>
              </a:schemeClr>
            </a:solidFill>
            <a:ln w="9525">
              <a:solidFill>
                <a:srgbClr val="13548C"/>
              </a:solidFill>
              <a:miter lim="800000"/>
              <a:headEnd/>
              <a:tailEnd/>
            </a:ln>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a:latin typeface="Times New Roman" panose="02020603050405020304" pitchFamily="18" charset="0"/>
                  <a:ea typeface="微软雅黑" panose="020B0503020204020204" pitchFamily="34" charset="-122"/>
                  <a:sym typeface="Times New Roman" panose="02020603050405020304" pitchFamily="18" charset="0"/>
                </a:rPr>
                <a:t>激活函数</a:t>
              </a:r>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Sigmoid</a:t>
              </a:r>
              <a:endParaRPr lang="en-US" altLang="zh-CN">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a:p>
              <a:pPr>
                <a:buFont typeface="Arial" panose="020B0604020202020204" pitchFamily="34" charset="0"/>
                <a:buChar char="•"/>
              </a:pPr>
              <a:r>
                <a:rPr lang="zh-CN" altLang="en-US">
                  <a:latin typeface="Times New Roman" panose="02020603050405020304" pitchFamily="18" charset="0"/>
                  <a:ea typeface="微软雅黑" panose="020B0503020204020204" pitchFamily="34" charset="-122"/>
                  <a:sym typeface="Times New Roman" panose="02020603050405020304" pitchFamily="18" charset="0"/>
                </a:rPr>
                <a:t>损失函数</a:t>
              </a:r>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均方差损失</a:t>
              </a:r>
              <a:endParaRPr lang="en-US" altLang="zh-CN" sz="1400">
                <a:latin typeface="Times New Roman" panose="02020603050405020304" pitchFamily="18" charset="0"/>
                <a:ea typeface="微软雅黑" panose="020B0503020204020204" pitchFamily="34" charset="-122"/>
                <a:sym typeface="Times New Roman" panose="02020603050405020304" pitchFamily="18" charset="0"/>
              </a:endParaRPr>
            </a:p>
            <a:p>
              <a:pPr>
                <a:buFont typeface="Arial" panose="020B0604020202020204" pitchFamily="34" charset="0"/>
                <a:buChar char="•"/>
              </a:pPr>
              <a:r>
                <a:rPr lang="en-US" altLang="zh-CN">
                  <a:latin typeface="Times New Roman" panose="02020603050405020304" pitchFamily="18" charset="0"/>
                  <a:ea typeface="微软雅黑" panose="020B0503020204020204" pitchFamily="34" charset="-122"/>
                  <a:sym typeface="Times New Roman" panose="02020603050405020304" pitchFamily="18" charset="0"/>
                </a:rPr>
                <a:t>Batch size: 1</a:t>
              </a:r>
            </a:p>
          </p:txBody>
        </p:sp>
        <p:sp>
          <p:nvSpPr>
            <p:cNvPr id="66591" name="矩形 14">
              <a:extLst>
                <a:ext uri="{FF2B5EF4-FFF2-40B4-BE49-F238E27FC236}">
                  <a16:creationId xmlns:a16="http://schemas.microsoft.com/office/drawing/2014/main" id="{D050FA7C-EF39-4472-8508-DF3F092133DA}"/>
                </a:ext>
              </a:extLst>
            </p:cNvPr>
            <p:cNvSpPr>
              <a:spLocks noChangeArrowheads="1"/>
            </p:cNvSpPr>
            <p:nvPr/>
          </p:nvSpPr>
          <p:spPr bwMode="auto">
            <a:xfrm>
              <a:off x="5357133" y="1202445"/>
              <a:ext cx="2749243" cy="400104"/>
            </a:xfrm>
            <a:prstGeom prst="rect">
              <a:avLst/>
            </a:prstGeom>
            <a:solidFill>
              <a:srgbClr val="13548C"/>
            </a:solidFill>
            <a:ln w="9525">
              <a:solidFill>
                <a:srgbClr val="13548C"/>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超参数</a:t>
              </a:r>
            </a:p>
          </p:txBody>
        </p:sp>
      </p:grpSp>
      <p:sp>
        <p:nvSpPr>
          <p:cNvPr id="66563" name="矩形 19">
            <a:extLst>
              <a:ext uri="{FF2B5EF4-FFF2-40B4-BE49-F238E27FC236}">
                <a16:creationId xmlns:a16="http://schemas.microsoft.com/office/drawing/2014/main" id="{DA4D7281-62C8-4C75-BFF2-DE398D88C4BC}"/>
              </a:ext>
            </a:extLst>
          </p:cNvPr>
          <p:cNvSpPr>
            <a:spLocks noChangeArrowheads="1"/>
          </p:cNvSpPr>
          <p:nvPr/>
        </p:nvSpPr>
        <p:spPr bwMode="auto">
          <a:xfrm>
            <a:off x="5175934" y="2303498"/>
            <a:ext cx="2214993" cy="400110"/>
          </a:xfrm>
          <a:prstGeom prst="rect">
            <a:avLst/>
          </a:prstGeom>
          <a:solidFill>
            <a:srgbClr val="13548C"/>
          </a:solidFill>
          <a:ln w="9525">
            <a:solidFill>
              <a:srgbClr val="13548C"/>
            </a:solidFill>
            <a:miter lim="800000"/>
            <a:headEnd/>
            <a:tailEnd/>
          </a:ln>
        </p:spPr>
        <p:txBody>
          <a:bodyPr wrap="square">
            <a:spAutoFit/>
          </a:bodyPr>
          <a:lstStyle/>
          <a:p>
            <a:pPr algn="ctr"/>
            <a:r>
              <a:rPr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训练的参数</a:t>
            </a:r>
          </a:p>
        </p:txBody>
      </p:sp>
      <p:grpSp>
        <p:nvGrpSpPr>
          <p:cNvPr id="66564" name="组合 23">
            <a:extLst>
              <a:ext uri="{FF2B5EF4-FFF2-40B4-BE49-F238E27FC236}">
                <a16:creationId xmlns:a16="http://schemas.microsoft.com/office/drawing/2014/main" id="{EDFB8614-EA94-4219-A464-36B007B85EAC}"/>
              </a:ext>
            </a:extLst>
          </p:cNvPr>
          <p:cNvGrpSpPr>
            <a:grpSpLocks/>
          </p:cNvGrpSpPr>
          <p:nvPr/>
        </p:nvGrpSpPr>
        <p:grpSpPr bwMode="auto">
          <a:xfrm>
            <a:off x="5172075" y="2683758"/>
            <a:ext cx="2218853" cy="396000"/>
            <a:chOff x="5670391" y="5803597"/>
            <a:chExt cx="2218765" cy="396079"/>
          </a:xfrm>
        </p:grpSpPr>
        <p:sp>
          <p:nvSpPr>
            <p:cNvPr id="19" name="矩形 18">
              <a:extLst>
                <a:ext uri="{FF2B5EF4-FFF2-40B4-BE49-F238E27FC236}">
                  <a16:creationId xmlns:a16="http://schemas.microsoft.com/office/drawing/2014/main" id="{C2809C64-B0EA-4603-8D26-F3CF4862C168}"/>
                </a:ext>
              </a:extLst>
            </p:cNvPr>
            <p:cNvSpPr/>
            <p:nvPr/>
          </p:nvSpPr>
          <p:spPr>
            <a:xfrm>
              <a:off x="5670391" y="5803597"/>
              <a:ext cx="2218765" cy="396079"/>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Weights        , Bias </a:t>
              </a:r>
              <a:r>
                <a:rPr lang="en-US" altLang="zh-CN"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6588" name="图片 20">
              <a:extLst>
                <a:ext uri="{FF2B5EF4-FFF2-40B4-BE49-F238E27FC236}">
                  <a16:creationId xmlns:a16="http://schemas.microsoft.com/office/drawing/2014/main" id="{D7D4C350-4167-4BA7-A5D3-BB3E0FFC7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597" y="5898400"/>
              <a:ext cx="206474" cy="20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9" name="图片 21">
              <a:extLst>
                <a:ext uri="{FF2B5EF4-FFF2-40B4-BE49-F238E27FC236}">
                  <a16:creationId xmlns:a16="http://schemas.microsoft.com/office/drawing/2014/main" id="{7DEBB00C-9122-461C-AA59-CC38F0FEF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8515" y="5846480"/>
              <a:ext cx="155157" cy="31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2" name="Picture 4" descr="http://latex.codecogs.com/png.latex?%5Cdpi%7B150%7D%20%5Clarge%20D%3D%5C%7B%28%5Cvec%20x_1%2C%5Cvec%20y_1%29%2C%28%5Cvec%20x_2%2C%5Cvec%20y_2%29%2C%20%5Ccdots%2C%28%5Cvec%20x_%7B1000%7D%2C%20%5Cvec%20y_%7B1000%7D%20%29%5C%7D%2C%20%5Cvec%20x%20%5Cin%20R%5E3%2C%20%5Cvec%20y%20%5Cin%20R%5E3">
            <a:extLst>
              <a:ext uri="{FF2B5EF4-FFF2-40B4-BE49-F238E27FC236}">
                <a16:creationId xmlns:a16="http://schemas.microsoft.com/office/drawing/2014/main" id="{76359AF1-A423-48B2-8827-69497FC84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62" y="5062461"/>
            <a:ext cx="67246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22F610A3-CEB8-4CD3-9586-8E16058C3CEB}"/>
              </a:ext>
            </a:extLst>
          </p:cNvPr>
          <p:cNvGrpSpPr>
            <a:grpSpLocks/>
          </p:cNvGrpSpPr>
          <p:nvPr/>
        </p:nvGrpSpPr>
        <p:grpSpPr bwMode="auto">
          <a:xfrm>
            <a:off x="660189" y="5507968"/>
            <a:ext cx="2633663" cy="368300"/>
            <a:chOff x="-1" y="4882776"/>
            <a:chExt cx="2632820" cy="369332"/>
          </a:xfrm>
        </p:grpSpPr>
        <p:sp>
          <p:nvSpPr>
            <p:cNvPr id="66585" name="文本框 28">
              <a:extLst>
                <a:ext uri="{FF2B5EF4-FFF2-40B4-BE49-F238E27FC236}">
                  <a16:creationId xmlns:a16="http://schemas.microsoft.com/office/drawing/2014/main" id="{932EBA7C-FB78-4DFB-BE07-111BD0FD27C1}"/>
                </a:ext>
              </a:extLst>
            </p:cNvPr>
            <p:cNvSpPr txBox="1">
              <a:spLocks noChangeArrowheads="1"/>
            </p:cNvSpPr>
            <p:nvPr/>
          </p:nvSpPr>
          <p:spPr bwMode="auto">
            <a:xfrm>
              <a:off x="-1" y="4882776"/>
              <a:ext cx="861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Input: </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6586" name="图片 30">
              <a:extLst>
                <a:ext uri="{FF2B5EF4-FFF2-40B4-BE49-F238E27FC236}">
                  <a16:creationId xmlns:a16="http://schemas.microsoft.com/office/drawing/2014/main" id="{935B8021-2519-4E5C-98FD-C68574C574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390" y="4945547"/>
              <a:ext cx="1771429"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id="{014EB268-0F5F-4043-9E34-D73D50CE2BDE}"/>
              </a:ext>
            </a:extLst>
          </p:cNvPr>
          <p:cNvGrpSpPr>
            <a:grpSpLocks/>
          </p:cNvGrpSpPr>
          <p:nvPr/>
        </p:nvGrpSpPr>
        <p:grpSpPr bwMode="auto">
          <a:xfrm>
            <a:off x="681705" y="6429534"/>
            <a:ext cx="2381250" cy="369332"/>
            <a:chOff x="106266" y="6090884"/>
            <a:chExt cx="2382015" cy="370367"/>
          </a:xfrm>
        </p:grpSpPr>
        <p:pic>
          <p:nvPicPr>
            <p:cNvPr id="66583" name="图片 32">
              <a:extLst>
                <a:ext uri="{FF2B5EF4-FFF2-40B4-BE49-F238E27FC236}">
                  <a16:creationId xmlns:a16="http://schemas.microsoft.com/office/drawing/2014/main" id="{85B46280-AF55-4C49-A106-C72B658D7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043" y="6129412"/>
              <a:ext cx="1695238"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4" name="矩形 36">
              <a:extLst>
                <a:ext uri="{FF2B5EF4-FFF2-40B4-BE49-F238E27FC236}">
                  <a16:creationId xmlns:a16="http://schemas.microsoft.com/office/drawing/2014/main" id="{03254CC3-C8DC-4886-A647-BC6A631DA0B8}"/>
                </a:ext>
              </a:extLst>
            </p:cNvPr>
            <p:cNvSpPr>
              <a:spLocks noChangeArrowheads="1"/>
            </p:cNvSpPr>
            <p:nvPr/>
          </p:nvSpPr>
          <p:spPr bwMode="auto">
            <a:xfrm>
              <a:off x="106266" y="6090884"/>
              <a:ext cx="729921" cy="37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Real: </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 name="组合 3">
            <a:extLst>
              <a:ext uri="{FF2B5EF4-FFF2-40B4-BE49-F238E27FC236}">
                <a16:creationId xmlns:a16="http://schemas.microsoft.com/office/drawing/2014/main" id="{59F9BA88-E090-44F7-B935-15B0E4B4391A}"/>
              </a:ext>
            </a:extLst>
          </p:cNvPr>
          <p:cNvGrpSpPr>
            <a:grpSpLocks/>
          </p:cNvGrpSpPr>
          <p:nvPr/>
        </p:nvGrpSpPr>
        <p:grpSpPr bwMode="auto">
          <a:xfrm>
            <a:off x="660189" y="5950712"/>
            <a:ext cx="2590800" cy="384019"/>
            <a:chOff x="-29604" y="5472149"/>
            <a:chExt cx="2591500" cy="383857"/>
          </a:xfrm>
        </p:grpSpPr>
        <p:sp>
          <p:nvSpPr>
            <p:cNvPr id="66581" name="矩形 33">
              <a:extLst>
                <a:ext uri="{FF2B5EF4-FFF2-40B4-BE49-F238E27FC236}">
                  <a16:creationId xmlns:a16="http://schemas.microsoft.com/office/drawing/2014/main" id="{2CEC60CB-85C5-4E83-817A-22E73BE87A11}"/>
                </a:ext>
              </a:extLst>
            </p:cNvPr>
            <p:cNvSpPr>
              <a:spLocks noChangeArrowheads="1"/>
            </p:cNvSpPr>
            <p:nvPr/>
          </p:nvSpPr>
          <p:spPr bwMode="auto">
            <a:xfrm>
              <a:off x="-29604" y="5486830"/>
              <a:ext cx="947951" cy="36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Output: </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6582" name="图片 35" descr="图片包含 物体&#10;&#10;已生成高可信度的说明">
              <a:extLst>
                <a:ext uri="{FF2B5EF4-FFF2-40B4-BE49-F238E27FC236}">
                  <a16:creationId xmlns:a16="http://schemas.microsoft.com/office/drawing/2014/main" id="{22F2D532-0A3B-4B08-A5D4-017DCA633B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658" y="5472149"/>
              <a:ext cx="1695238" cy="35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6569" name="图片 39">
            <a:extLst>
              <a:ext uri="{FF2B5EF4-FFF2-40B4-BE49-F238E27FC236}">
                <a16:creationId xmlns:a16="http://schemas.microsoft.com/office/drawing/2014/main" id="{D8EB07A5-AAA3-49EC-86D8-AC5D190A85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03" y="746963"/>
            <a:ext cx="5053013"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Picture 6" descr="http://latex.codecogs.com/png.latex?%5CLARGE%20%5Chat%20y_2%3Df%28%5Cbeta_2-b_2%5E%7B%282%29%7D%29">
            <a:extLst>
              <a:ext uri="{FF2B5EF4-FFF2-40B4-BE49-F238E27FC236}">
                <a16:creationId xmlns:a16="http://schemas.microsoft.com/office/drawing/2014/main" id="{419A6020-9D1D-4FAF-B49B-CD6C6ED7D5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2450" y="7235825"/>
            <a:ext cx="20478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0" descr="http://latex.codecogs.com/png.latex?%5Cdpi%7B100%7D%20%5CLARGE%20%5Calpha_3%3D%5Csum_%7Bk%3D1%7D%5E3%20w_%7Bk3%7D%5E%7B%281%29%7Dx_k">
            <a:extLst>
              <a:ext uri="{FF2B5EF4-FFF2-40B4-BE49-F238E27FC236}">
                <a16:creationId xmlns:a16="http://schemas.microsoft.com/office/drawing/2014/main" id="{4106599A-A352-49CB-921C-217B6B7DFC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1240" y="5498967"/>
            <a:ext cx="17430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 descr="http://latex.codecogs.com/png.latex?%5Cdpi%7B100%7D%20%5CLARGE%20%5Cbeta_2%3D%5Csum_%7Bi%3D1%7D%5E4%20w_%7Bi2%7D%5E%7B%282%29%7Dh_i">
            <a:extLst>
              <a:ext uri="{FF2B5EF4-FFF2-40B4-BE49-F238E27FC236}">
                <a16:creationId xmlns:a16="http://schemas.microsoft.com/office/drawing/2014/main" id="{831D50F2-1CD5-4ACF-A4C1-212516FCD2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26939" y="5503729"/>
            <a:ext cx="16954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 descr="http://latex.codecogs.com/png.latex?%5Cdpi%7B100%7D%20%5CLARGE%20h_3%3Df%28%5Calpha_3-b_3%5E%7B%281%29%7D%29">
            <a:extLst>
              <a:ext uri="{FF2B5EF4-FFF2-40B4-BE49-F238E27FC236}">
                <a16:creationId xmlns:a16="http://schemas.microsoft.com/office/drawing/2014/main" id="{69D603F3-A9DD-4D10-85DD-B19D3E880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8922" y="6437988"/>
            <a:ext cx="18954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 descr="http://latex.codecogs.com/png.latex?%5CLARGE%20%5Chat%20y_2%3Df%28%5Cbeta_2-b_2%5E%7B%282%29%7D%29">
            <a:extLst>
              <a:ext uri="{FF2B5EF4-FFF2-40B4-BE49-F238E27FC236}">
                <a16:creationId xmlns:a16="http://schemas.microsoft.com/office/drawing/2014/main" id="{028254AB-EF16-473B-BD34-17202B5F8F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2353" y="6418938"/>
            <a:ext cx="20478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5" name="矩形 37">
            <a:extLst>
              <a:ext uri="{FF2B5EF4-FFF2-40B4-BE49-F238E27FC236}">
                <a16:creationId xmlns:a16="http://schemas.microsoft.com/office/drawing/2014/main" id="{2DE4C1BD-F26A-4D27-B238-1F55A48BF3B6}"/>
              </a:ext>
            </a:extLst>
          </p:cNvPr>
          <p:cNvSpPr>
            <a:spLocks noChangeArrowheads="1"/>
          </p:cNvSpPr>
          <p:nvPr/>
        </p:nvSpPr>
        <p:spPr bwMode="auto">
          <a:xfrm>
            <a:off x="7440342" y="2693988"/>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随机初始化</a:t>
            </a:r>
          </a:p>
        </p:txBody>
      </p:sp>
      <p:sp>
        <p:nvSpPr>
          <p:cNvPr id="30" name="文本框 29">
            <a:extLst>
              <a:ext uri="{FF2B5EF4-FFF2-40B4-BE49-F238E27FC236}">
                <a16:creationId xmlns:a16="http://schemas.microsoft.com/office/drawing/2014/main" id="{75FAA4B0-B4E7-47E3-B089-709F509997E7}"/>
              </a:ext>
            </a:extLst>
          </p:cNvPr>
          <p:cNvSpPr txBox="1"/>
          <p:nvPr/>
        </p:nvSpPr>
        <p:spPr>
          <a:xfrm>
            <a:off x="252000" y="720000"/>
            <a:ext cx="883136" cy="461665"/>
          </a:xfrm>
          <a:prstGeom prst="rect">
            <a:avLst/>
          </a:prstGeom>
          <a:noFill/>
        </p:spPr>
        <p:txBody>
          <a:bodyPr wrap="square">
            <a:spAutoFit/>
          </a:bodyPr>
          <a:lstStyle/>
          <a:p>
            <a:pPr>
              <a:defRPr/>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示例</a:t>
            </a:r>
          </a:p>
        </p:txBody>
      </p:sp>
      <p:grpSp>
        <p:nvGrpSpPr>
          <p:cNvPr id="66577" name="组合 7">
            <a:extLst>
              <a:ext uri="{FF2B5EF4-FFF2-40B4-BE49-F238E27FC236}">
                <a16:creationId xmlns:a16="http://schemas.microsoft.com/office/drawing/2014/main" id="{CE386CD4-16C8-45CA-BBBF-08ABA493BC6B}"/>
              </a:ext>
            </a:extLst>
          </p:cNvPr>
          <p:cNvGrpSpPr>
            <a:grpSpLocks/>
          </p:cNvGrpSpPr>
          <p:nvPr/>
        </p:nvGrpSpPr>
        <p:grpSpPr bwMode="auto">
          <a:xfrm>
            <a:off x="5172075" y="3400637"/>
            <a:ext cx="2675649" cy="844126"/>
            <a:chOff x="5933807" y="3517700"/>
            <a:chExt cx="2676219" cy="844126"/>
          </a:xfrm>
        </p:grpSpPr>
        <p:pic>
          <p:nvPicPr>
            <p:cNvPr id="66579" name="Picture 8" descr="http://latex.codecogs.com/png.latex?%5Cdpi%7B100%7D%20%5CLARGE%20E%3D%5Cfrac%7B1%7D%7B2%7D%5Csum_%7Bj%3D1%7D%5E3%28%5Chat%20y_j%20-%20y_j%29%5E2">
              <a:extLst>
                <a:ext uri="{FF2B5EF4-FFF2-40B4-BE49-F238E27FC236}">
                  <a16:creationId xmlns:a16="http://schemas.microsoft.com/office/drawing/2014/main" id="{F3FE0688-1497-4F16-8011-108E739904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90701" y="3523626"/>
              <a:ext cx="2219325" cy="838200"/>
            </a:xfrm>
            <a:prstGeom prst="rect">
              <a:avLst/>
            </a:prstGeom>
            <a:solidFill>
              <a:schemeClr val="bg1">
                <a:lumMod val="95000"/>
              </a:schemeClr>
            </a:solidFill>
            <a:ln w="9525">
              <a:solidFill>
                <a:srgbClr val="13548C"/>
              </a:solidFill>
              <a:miter lim="800000"/>
              <a:headEnd/>
              <a:tailEnd/>
            </a:ln>
          </p:spPr>
        </p:pic>
        <p:sp>
          <p:nvSpPr>
            <p:cNvPr id="66580" name="文本框 6">
              <a:extLst>
                <a:ext uri="{FF2B5EF4-FFF2-40B4-BE49-F238E27FC236}">
                  <a16:creationId xmlns:a16="http://schemas.microsoft.com/office/drawing/2014/main" id="{C4A113C4-BF06-4CC4-A5D3-075C5BD46673}"/>
                </a:ext>
              </a:extLst>
            </p:cNvPr>
            <p:cNvSpPr txBox="1">
              <a:spLocks noChangeArrowheads="1"/>
            </p:cNvSpPr>
            <p:nvPr/>
          </p:nvSpPr>
          <p:spPr bwMode="auto">
            <a:xfrm>
              <a:off x="5933807" y="3517700"/>
              <a:ext cx="438027" cy="838200"/>
            </a:xfrm>
            <a:prstGeom prst="rect">
              <a:avLst/>
            </a:prstGeom>
            <a:solidFill>
              <a:srgbClr val="13548C"/>
            </a:solidFill>
            <a:ln w="9525">
              <a:solidFill>
                <a:srgbClr val="13548C"/>
              </a:solidFill>
              <a:miter lim="800000"/>
              <a:headEnd/>
              <a:tailEnd/>
            </a:ln>
          </p:spPr>
          <p:txBody>
            <a:bodyPr vert="eaVert" wrap="none">
              <a:noAutofit/>
            </a:bodyPr>
            <a:lstStyle>
              <a:defPPr>
                <a:defRPr lang="zh-CN"/>
              </a:defPPr>
              <a:lvl1pPr algn="ctr">
                <a:defRPr sz="2000">
                  <a:solidFill>
                    <a:schemeClr val="bg1"/>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a:sym typeface="Times New Roman" panose="02020603050405020304" pitchFamily="18" charset="0"/>
                </a:rPr>
                <a:t>最小化</a:t>
              </a:r>
            </a:p>
          </p:txBody>
        </p:sp>
      </p:grpSp>
      <p:sp>
        <p:nvSpPr>
          <p:cNvPr id="35" name="矩形 34">
            <a:extLst>
              <a:ext uri="{FF2B5EF4-FFF2-40B4-BE49-F238E27FC236}">
                <a16:creationId xmlns:a16="http://schemas.microsoft.com/office/drawing/2014/main" id="{208380E7-5C69-4662-808E-C1EFE599739D}"/>
              </a:ext>
            </a:extLst>
          </p:cNvPr>
          <p:cNvSpPr/>
          <p:nvPr/>
        </p:nvSpPr>
        <p:spPr>
          <a:xfrm>
            <a:off x="5902325" y="4265611"/>
            <a:ext cx="2751137" cy="646113"/>
          </a:xfrm>
          <a:prstGeom prst="rect">
            <a:avLst/>
          </a:prstGeom>
        </p:spPr>
        <p:txBody>
          <a:bodyPr>
            <a:spAutoFit/>
          </a:bodyPr>
          <a:lstStyle/>
          <a:p>
            <a:pPr algn="ctr">
              <a:defRPr/>
            </a:pPr>
            <a:r>
              <a:rPr lang="zh-CN" altLang="en-US" b="1"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梯度下降法</a:t>
            </a:r>
            <a:endParaRPr lang="en-US" altLang="zh-CN" b="1"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defRPr/>
            </a:pPr>
            <a:r>
              <a:rPr lang="zh-CN" altLang="en-US" b="1"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Gradient Descent</a:t>
            </a:r>
            <a:r>
              <a:rPr lang="zh-CN" altLang="en-US" b="1" dirty="0">
                <a:solidFill>
                  <a:schemeClr val="accent6">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 Box 13">
            <a:extLst>
              <a:ext uri="{FF2B5EF4-FFF2-40B4-BE49-F238E27FC236}">
                <a16:creationId xmlns:a16="http://schemas.microsoft.com/office/drawing/2014/main" id="{349FF035-EC89-49AE-998E-0278DD0FEDBF}"/>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500"/>
                                        <p:tgtEl>
                                          <p:spTgt spid="174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2BAF0080-CE66-429C-96E7-33FC9374A700}"/>
              </a:ext>
            </a:extLst>
          </p:cNvPr>
          <p:cNvGrpSpPr>
            <a:grpSpLocks/>
          </p:cNvGrpSpPr>
          <p:nvPr/>
        </p:nvGrpSpPr>
        <p:grpSpPr bwMode="auto">
          <a:xfrm>
            <a:off x="1246953" y="1459485"/>
            <a:ext cx="2857500" cy="461665"/>
            <a:chOff x="628650" y="1729304"/>
            <a:chExt cx="2468698" cy="610264"/>
          </a:xfrm>
        </p:grpSpPr>
        <p:sp>
          <p:nvSpPr>
            <p:cNvPr id="67610" name="文本框 7">
              <a:extLst>
                <a:ext uri="{FF2B5EF4-FFF2-40B4-BE49-F238E27FC236}">
                  <a16:creationId xmlns:a16="http://schemas.microsoft.com/office/drawing/2014/main" id="{C7EC509B-6F6F-4FF5-BEAA-0BE2602A601E}"/>
                </a:ext>
              </a:extLst>
            </p:cNvPr>
            <p:cNvSpPr txBox="1">
              <a:spLocks noChangeArrowheads="1"/>
            </p:cNvSpPr>
            <p:nvPr/>
          </p:nvSpPr>
          <p:spPr bwMode="auto">
            <a:xfrm>
              <a:off x="628650" y="1729304"/>
              <a:ext cx="1583972" cy="610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For example: </a:t>
              </a: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7611" name="Picture 24" descr="http://latex.codecogs.com/png.latex?%5Cdpi%7B150%7D%20%5Clarge%20f%28%5Ctheta_0%2C%5Ctheta_1%29">
              <a:extLst>
                <a:ext uri="{FF2B5EF4-FFF2-40B4-BE49-F238E27FC236}">
                  <a16:creationId xmlns:a16="http://schemas.microsoft.com/office/drawing/2014/main" id="{419611CF-0291-4EFA-80C3-95AB301F9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848" y="1875010"/>
              <a:ext cx="952500" cy="37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588" name="矩形 1">
            <a:extLst>
              <a:ext uri="{FF2B5EF4-FFF2-40B4-BE49-F238E27FC236}">
                <a16:creationId xmlns:a16="http://schemas.microsoft.com/office/drawing/2014/main" id="{C61CDC07-9E49-4859-8BC9-8DF8D36B86E3}"/>
              </a:ext>
            </a:extLst>
          </p:cNvPr>
          <p:cNvSpPr>
            <a:spLocks noChangeArrowheads="1"/>
          </p:cNvSpPr>
          <p:nvPr/>
        </p:nvSpPr>
        <p:spPr bwMode="auto">
          <a:xfrm>
            <a:off x="252000" y="720000"/>
            <a:ext cx="2223366" cy="580865"/>
          </a:xfrm>
          <a:prstGeom prst="rect">
            <a:avLst/>
          </a:prstGeom>
        </p:spPr>
        <p:txBody>
          <a:bodyPr wrap="square">
            <a:spAutoFit/>
          </a:bodyPr>
          <a:lstStyle/>
          <a:p>
            <a:pPr marL="360000" indent="-360000" algn="just" eaLnBrk="1" hangingPunct="1">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什么是梯度</a:t>
            </a: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5" name="组合 14">
            <a:extLst>
              <a:ext uri="{FF2B5EF4-FFF2-40B4-BE49-F238E27FC236}">
                <a16:creationId xmlns:a16="http://schemas.microsoft.com/office/drawing/2014/main" id="{35FE9C75-9DDE-4BD4-A46C-FA981729A1D8}"/>
              </a:ext>
            </a:extLst>
          </p:cNvPr>
          <p:cNvGrpSpPr>
            <a:grpSpLocks/>
          </p:cNvGrpSpPr>
          <p:nvPr/>
        </p:nvGrpSpPr>
        <p:grpSpPr bwMode="auto">
          <a:xfrm>
            <a:off x="252000" y="3187214"/>
            <a:ext cx="8251825" cy="580865"/>
            <a:chOff x="738771" y="2999802"/>
            <a:chExt cx="8171672" cy="582493"/>
          </a:xfrm>
        </p:grpSpPr>
        <p:sp>
          <p:nvSpPr>
            <p:cNvPr id="67608" name="矩形 13">
              <a:extLst>
                <a:ext uri="{FF2B5EF4-FFF2-40B4-BE49-F238E27FC236}">
                  <a16:creationId xmlns:a16="http://schemas.microsoft.com/office/drawing/2014/main" id="{E2669614-3C9A-40D2-8FE8-FB749927085A}"/>
                </a:ext>
              </a:extLst>
            </p:cNvPr>
            <p:cNvSpPr>
              <a:spLocks noChangeArrowheads="1"/>
            </p:cNvSpPr>
            <p:nvPr/>
          </p:nvSpPr>
          <p:spPr bwMode="auto">
            <a:xfrm>
              <a:off x="738771" y="2999802"/>
              <a:ext cx="8171672" cy="582493"/>
            </a:xfrm>
            <a:prstGeom prst="rect">
              <a:avLst/>
            </a:prstGeom>
          </p:spPr>
          <p:txBody>
            <a:bodyPr wrap="square">
              <a:spAutoFit/>
            </a:bodyPr>
            <a:lstStyle/>
            <a:p>
              <a:pPr marL="360000" indent="-360000" algn="just" eaLnBrk="1" hangingPunct="1">
                <a:lnSpc>
                  <a:spcPct val="150000"/>
                </a:lnSpc>
                <a:spcBef>
                  <a:spcPts val="600"/>
                </a:spcBef>
                <a:buClr>
                  <a:srgbClr val="FF6600"/>
                </a:buClr>
                <a:buSzPct val="80000"/>
                <a:buFont typeface="Wingdings" panose="05000000000000000000" pitchFamily="2" charset="2"/>
                <a:buChar char="l"/>
              </a:pP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指向函数下降最快的方向</a:t>
              </a:r>
            </a:p>
          </p:txBody>
        </p:sp>
        <p:pic>
          <p:nvPicPr>
            <p:cNvPr id="67609" name="Picture 4" descr="http://latex.codecogs.com/png.latex?%5Cdpi%7B150%7D%20%5Clarge%20-%5Cnabla%20f">
              <a:extLst>
                <a:ext uri="{FF2B5EF4-FFF2-40B4-BE49-F238E27FC236}">
                  <a16:creationId xmlns:a16="http://schemas.microsoft.com/office/drawing/2014/main" id="{4516AF53-620A-4B81-A832-4CAB63BA6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211" y="3228660"/>
              <a:ext cx="600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a:extLst>
              <a:ext uri="{FF2B5EF4-FFF2-40B4-BE49-F238E27FC236}">
                <a16:creationId xmlns:a16="http://schemas.microsoft.com/office/drawing/2014/main" id="{CD0A2012-A8A9-40D1-91EB-C7465C8F4D68}"/>
              </a:ext>
            </a:extLst>
          </p:cNvPr>
          <p:cNvGrpSpPr>
            <a:grpSpLocks/>
          </p:cNvGrpSpPr>
          <p:nvPr/>
        </p:nvGrpSpPr>
        <p:grpSpPr bwMode="auto">
          <a:xfrm>
            <a:off x="252000" y="2319732"/>
            <a:ext cx="7923213" cy="580865"/>
            <a:chOff x="405571" y="1846247"/>
            <a:chExt cx="7924046" cy="580492"/>
          </a:xfrm>
        </p:grpSpPr>
        <p:sp>
          <p:nvSpPr>
            <p:cNvPr id="67606" name="矩形 10">
              <a:extLst>
                <a:ext uri="{FF2B5EF4-FFF2-40B4-BE49-F238E27FC236}">
                  <a16:creationId xmlns:a16="http://schemas.microsoft.com/office/drawing/2014/main" id="{8085CF46-0188-443C-B6BB-7548866FED13}"/>
                </a:ext>
              </a:extLst>
            </p:cNvPr>
            <p:cNvSpPr>
              <a:spLocks noChangeArrowheads="1"/>
            </p:cNvSpPr>
            <p:nvPr/>
          </p:nvSpPr>
          <p:spPr bwMode="auto">
            <a:xfrm>
              <a:off x="405571" y="1846247"/>
              <a:ext cx="7924046" cy="580492"/>
            </a:xfrm>
            <a:prstGeom prst="rect">
              <a:avLst/>
            </a:prstGeom>
          </p:spPr>
          <p:txBody>
            <a:bodyPr wrap="square">
              <a:spAutoFit/>
            </a:bodyPr>
            <a:lstStyle/>
            <a:p>
              <a:pPr marL="360000" indent="-360000" algn="just" eaLnBrk="1" hangingPunct="1">
                <a:lnSpc>
                  <a:spcPct val="150000"/>
                </a:lnSpc>
                <a:spcBef>
                  <a:spcPts val="600"/>
                </a:spcBef>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梯度         指向函数增长最快的方向</a:t>
              </a:r>
            </a:p>
          </p:txBody>
        </p:sp>
        <p:pic>
          <p:nvPicPr>
            <p:cNvPr id="67607" name="Picture 6" descr="http://latex.codecogs.com/png.latex?%5Cdpi%7B150%7D%20%5Clarge%20%5Cnabla%20f">
              <a:extLst>
                <a:ext uri="{FF2B5EF4-FFF2-40B4-BE49-F238E27FC236}">
                  <a16:creationId xmlns:a16="http://schemas.microsoft.com/office/drawing/2014/main" id="{C809669A-64D6-4745-A90F-CE68650CC9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360" y="2083496"/>
              <a:ext cx="3905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16">
            <a:extLst>
              <a:ext uri="{FF2B5EF4-FFF2-40B4-BE49-F238E27FC236}">
                <a16:creationId xmlns:a16="http://schemas.microsoft.com/office/drawing/2014/main" id="{03E211AE-AF36-472A-9C9B-5BAFB1DB70D5}"/>
              </a:ext>
            </a:extLst>
          </p:cNvPr>
          <p:cNvGrpSpPr>
            <a:grpSpLocks/>
          </p:cNvGrpSpPr>
          <p:nvPr/>
        </p:nvGrpSpPr>
        <p:grpSpPr bwMode="auto">
          <a:xfrm>
            <a:off x="3581218" y="4239204"/>
            <a:ext cx="2097088" cy="627062"/>
            <a:chOff x="6844595" y="3470816"/>
            <a:chExt cx="2096205" cy="627051"/>
          </a:xfrm>
        </p:grpSpPr>
        <p:pic>
          <p:nvPicPr>
            <p:cNvPr id="67604" name="Picture 16" descr="http://latex.codecogs.com/png.latex?%5Cdpi%7B150%7D%20%5Clarge%20%5Cvec%7B%5Ctheta%7D%20%5Cleftarrow%20%5Cvec%7B%5Ctheta%7D-%5Ceta%20%5Cnabla%20f%28%5Cvec%7B%5Ctheta%7D%29">
              <a:extLst>
                <a:ext uri="{FF2B5EF4-FFF2-40B4-BE49-F238E27FC236}">
                  <a16:creationId xmlns:a16="http://schemas.microsoft.com/office/drawing/2014/main" id="{DB52BE6D-5895-4936-9A23-8B7E3D2874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909" y="3590749"/>
              <a:ext cx="1933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43CB63FA-626B-4270-8D56-4E8DA1FD3748}"/>
                </a:ext>
              </a:extLst>
            </p:cNvPr>
            <p:cNvSpPr/>
            <p:nvPr/>
          </p:nvSpPr>
          <p:spPr>
            <a:xfrm>
              <a:off x="6844595" y="3470816"/>
              <a:ext cx="2096205" cy="627051"/>
            </a:xfrm>
            <a:prstGeom prst="rect">
              <a:avLst/>
            </a:prstGeom>
            <a:noFill/>
            <a:ln w="19050">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20" name="Picture 24" descr="http://latex.codecogs.com/png.latex?%5Cdpi%7B150%7D%20%5Clarge%20f%28%5Ctheta_0%2C%5Ctheta_1%29">
            <a:extLst>
              <a:ext uri="{FF2B5EF4-FFF2-40B4-BE49-F238E27FC236}">
                <a16:creationId xmlns:a16="http://schemas.microsoft.com/office/drawing/2014/main" id="{4D3C4B1A-F0F8-4E0A-A7BF-D3E729DE7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418" y="4417004"/>
            <a:ext cx="990476" cy="28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8317E815-D83C-4B88-ADAF-5E400897893B}"/>
              </a:ext>
            </a:extLst>
          </p:cNvPr>
          <p:cNvSpPr txBox="1">
            <a:spLocks noChangeArrowheads="1"/>
          </p:cNvSpPr>
          <p:nvPr/>
        </p:nvSpPr>
        <p:spPr bwMode="auto">
          <a:xfrm>
            <a:off x="622089" y="4362787"/>
            <a:ext cx="1046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Times New Roman" panose="02020603050405020304" pitchFamily="18" charset="0"/>
                <a:ea typeface="微软雅黑" panose="020B0503020204020204" pitchFamily="34" charset="-122"/>
                <a:sym typeface="Times New Roman" panose="02020603050405020304" pitchFamily="18" charset="0"/>
              </a:rPr>
              <a:t>最小化</a:t>
            </a:r>
          </a:p>
        </p:txBody>
      </p:sp>
      <p:grpSp>
        <p:nvGrpSpPr>
          <p:cNvPr id="7" name="组合 6">
            <a:extLst>
              <a:ext uri="{FF2B5EF4-FFF2-40B4-BE49-F238E27FC236}">
                <a16:creationId xmlns:a16="http://schemas.microsoft.com/office/drawing/2014/main" id="{0C91D4A2-2BC0-4067-A4AC-CC68B5B06551}"/>
              </a:ext>
            </a:extLst>
          </p:cNvPr>
          <p:cNvGrpSpPr>
            <a:grpSpLocks/>
          </p:cNvGrpSpPr>
          <p:nvPr/>
        </p:nvGrpSpPr>
        <p:grpSpPr bwMode="auto">
          <a:xfrm>
            <a:off x="4180653" y="1411861"/>
            <a:ext cx="2220913" cy="647700"/>
            <a:chOff x="3759798" y="1827430"/>
            <a:chExt cx="2219576" cy="647700"/>
          </a:xfrm>
        </p:grpSpPr>
        <p:cxnSp>
          <p:nvCxnSpPr>
            <p:cNvPr id="10" name="直接箭头连接符 9">
              <a:extLst>
                <a:ext uri="{FF2B5EF4-FFF2-40B4-BE49-F238E27FC236}">
                  <a16:creationId xmlns:a16="http://schemas.microsoft.com/office/drawing/2014/main" id="{B61CB27A-5702-427A-BBE8-7A01D5D5BDC9}"/>
                </a:ext>
              </a:extLst>
            </p:cNvPr>
            <p:cNvCxnSpPr/>
            <p:nvPr/>
          </p:nvCxnSpPr>
          <p:spPr>
            <a:xfrm>
              <a:off x="3759798" y="2105242"/>
              <a:ext cx="5917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602" name="Picture 22" descr="http://latex.codecogs.com/png.latex?%5Cdpi%7B150%7D%20%5Clarge%20%28%5Cfrac%7B%5Cpartial%20f%7D%7B%5Cpartial%20%5Ctheta_0%7D%2C%5Cfrac%7B%5Cpartial%20f%7D%7B%5Cpartial%20%5Ctheta_1%7D%29%5ET">
              <a:extLst>
                <a:ext uri="{FF2B5EF4-FFF2-40B4-BE49-F238E27FC236}">
                  <a16:creationId xmlns:a16="http://schemas.microsoft.com/office/drawing/2014/main" id="{358B82A3-57A9-4A84-AB31-25831743EC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4075" y="1827430"/>
              <a:ext cx="156529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2" descr="http://latex.codecogs.com/png.latex?%5Cdpi%7B150%7D%20%5Clarge%20%5Cnabla">
              <a:extLst>
                <a:ext uri="{FF2B5EF4-FFF2-40B4-BE49-F238E27FC236}">
                  <a16:creationId xmlns:a16="http://schemas.microsoft.com/office/drawing/2014/main" id="{C06E86FA-4A6C-4041-958C-E2294072C2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0452" y="1832922"/>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 name="Picture 18" descr="http://latex.codecogs.com/png.latex?%5Cdpi%7B150%7D%20%5Clarge%20%5Ctheta_0%20%5Cleftarrow%20%5Ctheta_0-%5Ceta%5Cfrac%7B%5Cpartial%20f%7D%7B%5Cpartial%20%5Ctheta_0%7D">
            <a:extLst>
              <a:ext uri="{FF2B5EF4-FFF2-40B4-BE49-F238E27FC236}">
                <a16:creationId xmlns:a16="http://schemas.microsoft.com/office/drawing/2014/main" id="{A9165C3B-DCEA-4262-B0D3-3D8E9F24DD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999" y="3823279"/>
            <a:ext cx="18383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0" descr="http://latex.codecogs.com/png.latex?%5Cdpi%7B150%7D%20%5Clarge%20%5Ctheta_1%20%5Cleftarrow%20%5Ctheta_1-%5Ceta%5Cfrac%7B%5Cpartial%20f%7D%7B%5Cpartial%20%5Ctheta_1%7D">
            <a:extLst>
              <a:ext uri="{FF2B5EF4-FFF2-40B4-BE49-F238E27FC236}">
                <a16:creationId xmlns:a16="http://schemas.microsoft.com/office/drawing/2014/main" id="{8F4ECE66-8C72-4DC3-9F3A-D61FA5ABE1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8224" y="4617029"/>
            <a:ext cx="1838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箭头: 右 24">
            <a:extLst>
              <a:ext uri="{FF2B5EF4-FFF2-40B4-BE49-F238E27FC236}">
                <a16:creationId xmlns:a16="http://schemas.microsoft.com/office/drawing/2014/main" id="{F20525F8-DF14-4F75-8A8B-73D95DDFEC9A}"/>
              </a:ext>
            </a:extLst>
          </p:cNvPr>
          <p:cNvSpPr/>
          <p:nvPr/>
        </p:nvSpPr>
        <p:spPr>
          <a:xfrm>
            <a:off x="2920818" y="4482091"/>
            <a:ext cx="423863" cy="161925"/>
          </a:xfrm>
          <a:prstGeom prst="rightArrow">
            <a:avLst/>
          </a:prstGeom>
          <a:solidFill>
            <a:srgbClr val="FF6600"/>
          </a:solidFill>
          <a:ln>
            <a:solidFill>
              <a:srgbClr val="FF66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箭头: 右 25">
            <a:extLst>
              <a:ext uri="{FF2B5EF4-FFF2-40B4-BE49-F238E27FC236}">
                <a16:creationId xmlns:a16="http://schemas.microsoft.com/office/drawing/2014/main" id="{21D12F85-C9E7-4169-A822-825649397F7C}"/>
              </a:ext>
            </a:extLst>
          </p:cNvPr>
          <p:cNvSpPr/>
          <p:nvPr/>
        </p:nvSpPr>
        <p:spPr>
          <a:xfrm>
            <a:off x="5894206" y="4455104"/>
            <a:ext cx="423862" cy="161925"/>
          </a:xfrm>
          <a:prstGeom prst="rightArrow">
            <a:avLst/>
          </a:prstGeom>
          <a:solidFill>
            <a:srgbClr val="FF6600"/>
          </a:solidFill>
          <a:ln>
            <a:solidFill>
              <a:srgbClr val="FF66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 Box 13">
            <a:extLst>
              <a:ext uri="{FF2B5EF4-FFF2-40B4-BE49-F238E27FC236}">
                <a16:creationId xmlns:a16="http://schemas.microsoft.com/office/drawing/2014/main" id="{AB9DA776-5799-4587-B071-F47758984690}"/>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anim calcmode="lin" valueType="num">
                                      <p:cBhvr>
                                        <p:cTn id="18" dur="500" fill="hold"/>
                                        <p:tgtEl>
                                          <p:spTgt spid="16"/>
                                        </p:tgtEl>
                                        <p:attrNameLst>
                                          <p:attrName>ppt_x</p:attrName>
                                        </p:attrNameLst>
                                      </p:cBhvr>
                                      <p:tavLst>
                                        <p:tav tm="0">
                                          <p:val>
                                            <p:strVal val="#ppt_x"/>
                                          </p:val>
                                        </p:tav>
                                        <p:tav tm="100000">
                                          <p:val>
                                            <p:strVal val="#ppt_x"/>
                                          </p:val>
                                        </p:tav>
                                      </p:tavLst>
                                    </p:anim>
                                    <p:anim calcmode="lin" valueType="num">
                                      <p:cBhvr>
                                        <p:cTn id="1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矩形 12">
            <a:extLst>
              <a:ext uri="{FF2B5EF4-FFF2-40B4-BE49-F238E27FC236}">
                <a16:creationId xmlns:a16="http://schemas.microsoft.com/office/drawing/2014/main" id="{B11E3664-AF0A-4D89-838D-9653E8BB202A}"/>
              </a:ext>
            </a:extLst>
          </p:cNvPr>
          <p:cNvSpPr>
            <a:spLocks noChangeArrowheads="1"/>
          </p:cNvSpPr>
          <p:nvPr/>
        </p:nvSpPr>
        <p:spPr bwMode="auto">
          <a:xfrm>
            <a:off x="0" y="722362"/>
            <a:ext cx="9144000" cy="461665"/>
          </a:xfrm>
          <a:prstGeom prst="rect">
            <a:avLst/>
          </a:prstGeom>
          <a:solidFill>
            <a:schemeClr val="accent6">
              <a:lumMod val="20000"/>
              <a:lumOff val="80000"/>
            </a:schemeClr>
          </a:solidFill>
        </p:spPr>
        <p:txBody>
          <a:bodyPr wrap="square">
            <a:spAutoFit/>
          </a:bodyPr>
          <a:lstStyle/>
          <a:p>
            <a:pPr algn="ctr" eaLnBrk="1" hangingPunct="1">
              <a:spcBef>
                <a:spcPts val="600"/>
              </a:spcBef>
              <a:buClr>
                <a:srgbClr val="FF6600"/>
              </a:buClr>
              <a:buSzPct val="80000"/>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梯度下降是求一个函数最小值的一阶迭代优化算法</a:t>
            </a:r>
          </a:p>
        </p:txBody>
      </p:sp>
      <p:pic>
        <p:nvPicPr>
          <p:cNvPr id="68612" name="Picture 2" descr="相关图片">
            <a:extLst>
              <a:ext uri="{FF2B5EF4-FFF2-40B4-BE49-F238E27FC236}">
                <a16:creationId xmlns:a16="http://schemas.microsoft.com/office/drawing/2014/main" id="{E1EFF19E-4E29-46C2-95EE-8589E52B4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40" y="1201111"/>
            <a:ext cx="6233120" cy="325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8" descr="http://latex.codecogs.com/png.latex?%5Cdpi%7B150%7D%20%5Clarge%20%5Ctheta_0%20%5Cleftarrow%20%5Ctheta_0-%5Ceta%5Cfrac%7B%5Cpartial%20f%7D%7B%5Cpartial%20%5Ctheta_0%7D">
            <a:extLst>
              <a:ext uri="{FF2B5EF4-FFF2-40B4-BE49-F238E27FC236}">
                <a16:creationId xmlns:a16="http://schemas.microsoft.com/office/drawing/2014/main" id="{1F177FEC-5F01-4574-9549-2E3A488F0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711" y="5341888"/>
            <a:ext cx="18383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20" descr="http://latex.codecogs.com/png.latex?%5Cdpi%7B150%7D%20%5Clarge%20%5Ctheta_1%20%5Cleftarrow%20%5Ctheta_1-%5Ceta%5Cfrac%7B%5Cpartial%20f%7D%7B%5Cpartial%20%5Ctheta_1%7D">
            <a:extLst>
              <a:ext uri="{FF2B5EF4-FFF2-40B4-BE49-F238E27FC236}">
                <a16:creationId xmlns:a16="http://schemas.microsoft.com/office/drawing/2014/main" id="{F59C3C02-894D-43F6-ABC2-3477958CA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6135638"/>
            <a:ext cx="1838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5" name="组合 20">
            <a:extLst>
              <a:ext uri="{FF2B5EF4-FFF2-40B4-BE49-F238E27FC236}">
                <a16:creationId xmlns:a16="http://schemas.microsoft.com/office/drawing/2014/main" id="{22C16CF9-21E9-41F7-BD4D-B02AB457671A}"/>
              </a:ext>
            </a:extLst>
          </p:cNvPr>
          <p:cNvGrpSpPr>
            <a:grpSpLocks/>
          </p:cNvGrpSpPr>
          <p:nvPr/>
        </p:nvGrpSpPr>
        <p:grpSpPr bwMode="auto">
          <a:xfrm>
            <a:off x="3808043" y="4614908"/>
            <a:ext cx="2095500" cy="627062"/>
            <a:chOff x="6844595" y="3470816"/>
            <a:chExt cx="2096205" cy="627051"/>
          </a:xfrm>
        </p:grpSpPr>
        <p:pic>
          <p:nvPicPr>
            <p:cNvPr id="68620" name="Picture 16" descr="http://latex.codecogs.com/png.latex?%5Cdpi%7B150%7D%20%5Clarge%20%5Cvec%7B%5Ctheta%7D%20%5Cleftarrow%20%5Cvec%7B%5Ctheta%7D-%5Ceta%20%5Cnabla%20f%28%5Cvec%7B%5Ctheta%7D%29">
              <a:extLst>
                <a:ext uri="{FF2B5EF4-FFF2-40B4-BE49-F238E27FC236}">
                  <a16:creationId xmlns:a16="http://schemas.microsoft.com/office/drawing/2014/main" id="{2734578C-E7B9-49ED-AF79-D39E42B59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909" y="3590749"/>
              <a:ext cx="1933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400EF3C8-85DF-46C1-A1DE-483ECAAC9D64}"/>
                </a:ext>
              </a:extLst>
            </p:cNvPr>
            <p:cNvSpPr/>
            <p:nvPr/>
          </p:nvSpPr>
          <p:spPr>
            <a:xfrm>
              <a:off x="6844595" y="3470816"/>
              <a:ext cx="2096205" cy="627051"/>
            </a:xfrm>
            <a:prstGeom prst="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8616" name="文本框 23">
            <a:extLst>
              <a:ext uri="{FF2B5EF4-FFF2-40B4-BE49-F238E27FC236}">
                <a16:creationId xmlns:a16="http://schemas.microsoft.com/office/drawing/2014/main" id="{945D45EE-76FE-4F29-B7A1-46D25E1FA1C8}"/>
              </a:ext>
            </a:extLst>
          </p:cNvPr>
          <p:cNvSpPr txBox="1">
            <a:spLocks noChangeArrowheads="1"/>
          </p:cNvSpPr>
          <p:nvPr/>
        </p:nvSpPr>
        <p:spPr bwMode="auto">
          <a:xfrm>
            <a:off x="2812680" y="4733970"/>
            <a:ext cx="995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Update:</a:t>
            </a:r>
            <a:endPar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Text Box 13">
            <a:extLst>
              <a:ext uri="{FF2B5EF4-FFF2-40B4-BE49-F238E27FC236}">
                <a16:creationId xmlns:a16="http://schemas.microsoft.com/office/drawing/2014/main" id="{EA8428EF-51F5-4208-88F3-0A00F700829D}"/>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Tree>
    <p:extLst>
      <p:ext uri="{BB962C8B-B14F-4D97-AF65-F5344CB8AC3E}">
        <p14:creationId xmlns:p14="http://schemas.microsoft.com/office/powerpoint/2010/main" val="1166476"/>
      </p:ext>
    </p:extLst>
  </p:cSld>
  <p:clrMapOvr>
    <a:masterClrMapping/>
  </p:clrMapOvr>
  <p:transition spd="med">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矩形 12">
            <a:extLst>
              <a:ext uri="{FF2B5EF4-FFF2-40B4-BE49-F238E27FC236}">
                <a16:creationId xmlns:a16="http://schemas.microsoft.com/office/drawing/2014/main" id="{B11E3664-AF0A-4D89-838D-9653E8BB202A}"/>
              </a:ext>
            </a:extLst>
          </p:cNvPr>
          <p:cNvSpPr>
            <a:spLocks noChangeArrowheads="1"/>
          </p:cNvSpPr>
          <p:nvPr/>
        </p:nvSpPr>
        <p:spPr bwMode="auto">
          <a:xfrm>
            <a:off x="0" y="722362"/>
            <a:ext cx="9144000" cy="461665"/>
          </a:xfrm>
          <a:prstGeom prst="rect">
            <a:avLst/>
          </a:prstGeom>
          <a:solidFill>
            <a:schemeClr val="accent6">
              <a:lumMod val="20000"/>
              <a:lumOff val="80000"/>
            </a:schemeClr>
          </a:solidFill>
        </p:spPr>
        <p:txBody>
          <a:bodyPr wrap="square">
            <a:spAutoFit/>
          </a:bodyPr>
          <a:lstStyle/>
          <a:p>
            <a:pPr algn="ctr" eaLnBrk="1" hangingPunct="1">
              <a:spcBef>
                <a:spcPts val="600"/>
              </a:spcBef>
              <a:buClr>
                <a:srgbClr val="FF6600"/>
              </a:buClr>
              <a:buSzPct val="80000"/>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梯度下降是求一个函数最小值的一阶迭代优化算法</a:t>
            </a:r>
          </a:p>
        </p:txBody>
      </p:sp>
      <p:pic>
        <p:nvPicPr>
          <p:cNvPr id="68612" name="Picture 2" descr="相关图片">
            <a:extLst>
              <a:ext uri="{FF2B5EF4-FFF2-40B4-BE49-F238E27FC236}">
                <a16:creationId xmlns:a16="http://schemas.microsoft.com/office/drawing/2014/main" id="{E1EFF19E-4E29-46C2-95EE-8589E52B4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40" y="1201111"/>
            <a:ext cx="6233120" cy="325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8" descr="http://latex.codecogs.com/png.latex?%5Cdpi%7B150%7D%20%5Clarge%20%5Ctheta_0%20%5Cleftarrow%20%5Ctheta_0-%5Ceta%5Cfrac%7B%5Cpartial%20f%7D%7B%5Cpartial%20%5Ctheta_0%7D">
            <a:extLst>
              <a:ext uri="{FF2B5EF4-FFF2-40B4-BE49-F238E27FC236}">
                <a16:creationId xmlns:a16="http://schemas.microsoft.com/office/drawing/2014/main" id="{1F177FEC-5F01-4574-9549-2E3A488F0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711" y="5341888"/>
            <a:ext cx="18383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20" descr="http://latex.codecogs.com/png.latex?%5Cdpi%7B150%7D%20%5Clarge%20%5Ctheta_1%20%5Cleftarrow%20%5Ctheta_1-%5Ceta%5Cfrac%7B%5Cpartial%20f%7D%7B%5Cpartial%20%5Ctheta_1%7D">
            <a:extLst>
              <a:ext uri="{FF2B5EF4-FFF2-40B4-BE49-F238E27FC236}">
                <a16:creationId xmlns:a16="http://schemas.microsoft.com/office/drawing/2014/main" id="{F59C3C02-894D-43F6-ABC2-3477958CA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6135638"/>
            <a:ext cx="1838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5" name="组合 20">
            <a:extLst>
              <a:ext uri="{FF2B5EF4-FFF2-40B4-BE49-F238E27FC236}">
                <a16:creationId xmlns:a16="http://schemas.microsoft.com/office/drawing/2014/main" id="{22C16CF9-21E9-41F7-BD4D-B02AB457671A}"/>
              </a:ext>
            </a:extLst>
          </p:cNvPr>
          <p:cNvGrpSpPr>
            <a:grpSpLocks/>
          </p:cNvGrpSpPr>
          <p:nvPr/>
        </p:nvGrpSpPr>
        <p:grpSpPr bwMode="auto">
          <a:xfrm>
            <a:off x="3808043" y="4614908"/>
            <a:ext cx="2095500" cy="627062"/>
            <a:chOff x="6844595" y="3470816"/>
            <a:chExt cx="2096205" cy="627051"/>
          </a:xfrm>
        </p:grpSpPr>
        <p:pic>
          <p:nvPicPr>
            <p:cNvPr id="68620" name="Picture 16" descr="http://latex.codecogs.com/png.latex?%5Cdpi%7B150%7D%20%5Clarge%20%5Cvec%7B%5Ctheta%7D%20%5Cleftarrow%20%5Cvec%7B%5Ctheta%7D-%5Ceta%20%5Cnabla%20f%28%5Cvec%7B%5Ctheta%7D%29">
              <a:extLst>
                <a:ext uri="{FF2B5EF4-FFF2-40B4-BE49-F238E27FC236}">
                  <a16:creationId xmlns:a16="http://schemas.microsoft.com/office/drawing/2014/main" id="{2734578C-E7B9-49ED-AF79-D39E42B59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909" y="3590749"/>
              <a:ext cx="1933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400EF3C8-85DF-46C1-A1DE-483ECAAC9D64}"/>
                </a:ext>
              </a:extLst>
            </p:cNvPr>
            <p:cNvSpPr/>
            <p:nvPr/>
          </p:nvSpPr>
          <p:spPr>
            <a:xfrm>
              <a:off x="6844595" y="3470816"/>
              <a:ext cx="2096205" cy="627051"/>
            </a:xfrm>
            <a:prstGeom prst="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8616" name="文本框 23">
            <a:extLst>
              <a:ext uri="{FF2B5EF4-FFF2-40B4-BE49-F238E27FC236}">
                <a16:creationId xmlns:a16="http://schemas.microsoft.com/office/drawing/2014/main" id="{945D45EE-76FE-4F29-B7A1-46D25E1FA1C8}"/>
              </a:ext>
            </a:extLst>
          </p:cNvPr>
          <p:cNvSpPr txBox="1">
            <a:spLocks noChangeArrowheads="1"/>
          </p:cNvSpPr>
          <p:nvPr/>
        </p:nvSpPr>
        <p:spPr bwMode="auto">
          <a:xfrm>
            <a:off x="2812680" y="4733970"/>
            <a:ext cx="995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Update:</a:t>
            </a:r>
            <a:endPar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Text Box 13">
            <a:extLst>
              <a:ext uri="{FF2B5EF4-FFF2-40B4-BE49-F238E27FC236}">
                <a16:creationId xmlns:a16="http://schemas.microsoft.com/office/drawing/2014/main" id="{EA8428EF-51F5-4208-88F3-0A00F700829D}"/>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pic>
        <p:nvPicPr>
          <p:cNvPr id="11" name="Picture 2" descr="相关图片">
            <a:extLst>
              <a:ext uri="{FF2B5EF4-FFF2-40B4-BE49-F238E27FC236}">
                <a16:creationId xmlns:a16="http://schemas.microsoft.com/office/drawing/2014/main" id="{0700D561-8580-4E03-884A-5B6C198E80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717" b="6370"/>
          <a:stretch/>
        </p:blipFill>
        <p:spPr bwMode="auto">
          <a:xfrm>
            <a:off x="2056167" y="4465659"/>
            <a:ext cx="5031666" cy="238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971956"/>
      </p:ext>
    </p:extLst>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60586898-B511-4386-8033-A4938AF582EA}"/>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神经元主要包括如下哪几个部分</a:t>
            </a:r>
          </a:p>
        </p:txBody>
      </p:sp>
      <p:sp>
        <p:nvSpPr>
          <p:cNvPr id="19459" name="TextBox 3">
            <a:extLst>
              <a:ext uri="{FF2B5EF4-FFF2-40B4-BE49-F238E27FC236}">
                <a16:creationId xmlns:a16="http://schemas.microsoft.com/office/drawing/2014/main" id="{742673BF-BCB2-4AE2-93B5-C1E62C32D864}"/>
              </a:ext>
            </a:extLst>
          </p:cNvPr>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输入权值</a:t>
            </a:r>
          </a:p>
        </p:txBody>
      </p:sp>
      <p:sp>
        <p:nvSpPr>
          <p:cNvPr id="19460" name="TextBox 4">
            <a:extLst>
              <a:ext uri="{FF2B5EF4-FFF2-40B4-BE49-F238E27FC236}">
                <a16:creationId xmlns:a16="http://schemas.microsoft.com/office/drawing/2014/main" id="{C81B3087-268F-439E-A983-7EED03CCBC92}"/>
              </a:ext>
            </a:extLst>
          </p:cNvPr>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偏置项</a:t>
            </a:r>
            <a:r>
              <a:rPr lang="en-US" altLang="zh-CN"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bias</a:t>
            </a:r>
            <a:endPar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461" name="TextBox 5">
            <a:extLst>
              <a:ext uri="{FF2B5EF4-FFF2-40B4-BE49-F238E27FC236}">
                <a16:creationId xmlns:a16="http://schemas.microsoft.com/office/drawing/2014/main" id="{F1A14F69-FF20-4975-87D7-887C9706CC9D}"/>
              </a:ext>
            </a:extLst>
          </p:cNvPr>
          <p:cNvSpPr txBox="1">
            <a:spLocks noChangeArrowheads="1"/>
          </p:cNvSpPr>
          <p:nvPr>
            <p:custDataLst>
              <p:tags r:id="rId5"/>
            </p:custDataLst>
          </p:nvPr>
        </p:nvSpPr>
        <p:spPr bwMode="auto">
          <a:xfrm>
            <a:off x="1828800" y="4500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激活函数</a:t>
            </a:r>
          </a:p>
        </p:txBody>
      </p:sp>
      <p:sp>
        <p:nvSpPr>
          <p:cNvPr id="8" name="矩形 7">
            <a:extLst>
              <a:ext uri="{FF2B5EF4-FFF2-40B4-BE49-F238E27FC236}">
                <a16:creationId xmlns:a16="http://schemas.microsoft.com/office/drawing/2014/main" id="{3F4B90D4-DE12-4113-BD2B-DD12C177B77D}"/>
              </a:ext>
            </a:extLst>
          </p:cNvPr>
          <p:cNvSpPr>
            <a:spLocks noChangeAspect="1"/>
          </p:cNvSpPr>
          <p:nvPr>
            <p:custDataLst>
              <p:tags r:id="rId6"/>
            </p:custDataLst>
          </p:nvPr>
        </p:nvSpPr>
        <p:spPr>
          <a:xfrm>
            <a:off x="1114425" y="2849563"/>
            <a:ext cx="514350" cy="514350"/>
          </a:xfrm>
          <a:prstGeom prst="rect">
            <a:avLst/>
          </a:prstGeom>
          <a:solidFill>
            <a:srgbClr val="FFC0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a:extLst>
              <a:ext uri="{FF2B5EF4-FFF2-40B4-BE49-F238E27FC236}">
                <a16:creationId xmlns:a16="http://schemas.microsoft.com/office/drawing/2014/main" id="{74F86648-19EF-421D-AC15-D094634E2BEA}"/>
              </a:ext>
            </a:extLst>
          </p:cNvPr>
          <p:cNvSpPr>
            <a:spLocks noChangeAspect="1"/>
          </p:cNvSpPr>
          <p:nvPr>
            <p:custDataLst>
              <p:tags r:id="rId7"/>
            </p:custDataLst>
          </p:nvPr>
        </p:nvSpPr>
        <p:spPr>
          <a:xfrm>
            <a:off x="1114425" y="3706813"/>
            <a:ext cx="514350" cy="514350"/>
          </a:xfrm>
          <a:prstGeom prst="rect">
            <a:avLst/>
          </a:prstGeom>
          <a:solidFill>
            <a:srgbClr val="FFC0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a:extLst>
              <a:ext uri="{FF2B5EF4-FFF2-40B4-BE49-F238E27FC236}">
                <a16:creationId xmlns:a16="http://schemas.microsoft.com/office/drawing/2014/main" id="{D3708E87-7578-4927-BC2E-DA85C70B7767}"/>
              </a:ext>
            </a:extLst>
          </p:cNvPr>
          <p:cNvSpPr>
            <a:spLocks noChangeAspect="1"/>
          </p:cNvSpPr>
          <p:nvPr>
            <p:custDataLst>
              <p:tags r:id="rId8"/>
            </p:custDataLst>
          </p:nvPr>
        </p:nvSpPr>
        <p:spPr>
          <a:xfrm>
            <a:off x="1114425" y="4564063"/>
            <a:ext cx="514350" cy="514350"/>
          </a:xfrm>
          <a:prstGeom prst="rect">
            <a:avLst/>
          </a:prstGeom>
          <a:solidFill>
            <a:srgbClr val="FFC0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圆角矩形 11">
            <a:extLst>
              <a:ext uri="{FF2B5EF4-FFF2-40B4-BE49-F238E27FC236}">
                <a16:creationId xmlns:a16="http://schemas.microsoft.com/office/drawing/2014/main" id="{CADC618C-3229-4AF2-9AAD-63F34DB53FA7}"/>
              </a:ext>
            </a:extLst>
          </p:cNvPr>
          <p:cNvSpPr/>
          <p:nvPr>
            <p:custDataLst>
              <p:tags r:id="rId9"/>
            </p:custDataLst>
          </p:nvPr>
        </p:nvSpPr>
        <p:spPr>
          <a:xfrm>
            <a:off x="6172200" y="6017419"/>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18" name="Oval 45">
            <a:extLst>
              <a:ext uri="{FF2B5EF4-FFF2-40B4-BE49-F238E27FC236}">
                <a16:creationId xmlns:a16="http://schemas.microsoft.com/office/drawing/2014/main" id="{DAD07335-DB1F-41F6-A0CC-BD742C2DAEB9}"/>
              </a:ext>
            </a:extLst>
          </p:cNvPr>
          <p:cNvSpPr>
            <a:spLocks noChangeArrowheads="1"/>
          </p:cNvSpPr>
          <p:nvPr/>
        </p:nvSpPr>
        <p:spPr bwMode="auto">
          <a:xfrm>
            <a:off x="4947417" y="3652838"/>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
        <p:nvSpPr>
          <p:cNvPr id="19" name="Oval 47">
            <a:extLst>
              <a:ext uri="{FF2B5EF4-FFF2-40B4-BE49-F238E27FC236}">
                <a16:creationId xmlns:a16="http://schemas.microsoft.com/office/drawing/2014/main" id="{57CEFA8B-B6C4-403C-8029-48A3A6E6CE2E}"/>
              </a:ext>
            </a:extLst>
          </p:cNvPr>
          <p:cNvSpPr>
            <a:spLocks noChangeArrowheads="1"/>
          </p:cNvSpPr>
          <p:nvPr/>
        </p:nvSpPr>
        <p:spPr bwMode="auto">
          <a:xfrm>
            <a:off x="6098355" y="3327400"/>
            <a:ext cx="1728787" cy="1044575"/>
          </a:xfrm>
          <a:prstGeom prst="ellipse">
            <a:avLst/>
          </a:prstGeom>
          <a:solidFill>
            <a:srgbClr val="CCECFF"/>
          </a:solidFill>
          <a:ln w="9360">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Line 48">
            <a:extLst>
              <a:ext uri="{FF2B5EF4-FFF2-40B4-BE49-F238E27FC236}">
                <a16:creationId xmlns:a16="http://schemas.microsoft.com/office/drawing/2014/main" id="{B76C448D-FBB5-4E14-8E9A-4E2515D2ECA8}"/>
              </a:ext>
            </a:extLst>
          </p:cNvPr>
          <p:cNvSpPr>
            <a:spLocks noChangeShapeType="1"/>
          </p:cNvSpPr>
          <p:nvPr/>
        </p:nvSpPr>
        <p:spPr bwMode="auto">
          <a:xfrm>
            <a:off x="5379217" y="3111500"/>
            <a:ext cx="827088" cy="54133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Line 49">
            <a:extLst>
              <a:ext uri="{FF2B5EF4-FFF2-40B4-BE49-F238E27FC236}">
                <a16:creationId xmlns:a16="http://schemas.microsoft.com/office/drawing/2014/main" id="{AAD2EBE0-C278-4B50-9126-9826B9E47985}"/>
              </a:ext>
            </a:extLst>
          </p:cNvPr>
          <p:cNvSpPr>
            <a:spLocks noChangeShapeType="1"/>
          </p:cNvSpPr>
          <p:nvPr/>
        </p:nvSpPr>
        <p:spPr bwMode="auto">
          <a:xfrm>
            <a:off x="5379217" y="3903663"/>
            <a:ext cx="684213"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Line 50">
            <a:extLst>
              <a:ext uri="{FF2B5EF4-FFF2-40B4-BE49-F238E27FC236}">
                <a16:creationId xmlns:a16="http://schemas.microsoft.com/office/drawing/2014/main" id="{487D6076-2287-4379-81D1-5485A562A0D0}"/>
              </a:ext>
            </a:extLst>
          </p:cNvPr>
          <p:cNvSpPr>
            <a:spLocks noChangeShapeType="1"/>
          </p:cNvSpPr>
          <p:nvPr/>
        </p:nvSpPr>
        <p:spPr bwMode="auto">
          <a:xfrm flipV="1">
            <a:off x="5379217" y="4117975"/>
            <a:ext cx="863600" cy="544513"/>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Line 51">
            <a:extLst>
              <a:ext uri="{FF2B5EF4-FFF2-40B4-BE49-F238E27FC236}">
                <a16:creationId xmlns:a16="http://schemas.microsoft.com/office/drawing/2014/main" id="{EC887144-BCBD-460B-97C2-E185ECF50027}"/>
              </a:ext>
            </a:extLst>
          </p:cNvPr>
          <p:cNvSpPr>
            <a:spLocks noChangeShapeType="1"/>
          </p:cNvSpPr>
          <p:nvPr/>
        </p:nvSpPr>
        <p:spPr bwMode="auto">
          <a:xfrm>
            <a:off x="4371155" y="3111500"/>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Line 52">
            <a:extLst>
              <a:ext uri="{FF2B5EF4-FFF2-40B4-BE49-F238E27FC236}">
                <a16:creationId xmlns:a16="http://schemas.microsoft.com/office/drawing/2014/main" id="{85126006-2703-4B8A-A436-0076F949D521}"/>
              </a:ext>
            </a:extLst>
          </p:cNvPr>
          <p:cNvSpPr>
            <a:spLocks noChangeShapeType="1"/>
          </p:cNvSpPr>
          <p:nvPr/>
        </p:nvSpPr>
        <p:spPr bwMode="auto">
          <a:xfrm flipV="1">
            <a:off x="4371155" y="4697412"/>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Line 53">
            <a:extLst>
              <a:ext uri="{FF2B5EF4-FFF2-40B4-BE49-F238E27FC236}">
                <a16:creationId xmlns:a16="http://schemas.microsoft.com/office/drawing/2014/main" id="{8468D976-AD31-4F5D-8EB5-8B5ACDD1ADB5}"/>
              </a:ext>
            </a:extLst>
          </p:cNvPr>
          <p:cNvSpPr>
            <a:spLocks noChangeShapeType="1"/>
          </p:cNvSpPr>
          <p:nvPr/>
        </p:nvSpPr>
        <p:spPr bwMode="auto">
          <a:xfrm>
            <a:off x="4371155" y="3868737"/>
            <a:ext cx="540000"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Line 54">
            <a:extLst>
              <a:ext uri="{FF2B5EF4-FFF2-40B4-BE49-F238E27FC236}">
                <a16:creationId xmlns:a16="http://schemas.microsoft.com/office/drawing/2014/main" id="{EDEBC4A1-24C7-46F1-A2A3-65CB1405DFFD}"/>
              </a:ext>
            </a:extLst>
          </p:cNvPr>
          <p:cNvSpPr>
            <a:spLocks noChangeShapeType="1"/>
          </p:cNvSpPr>
          <p:nvPr/>
        </p:nvSpPr>
        <p:spPr bwMode="auto">
          <a:xfrm>
            <a:off x="6963542" y="3327400"/>
            <a:ext cx="0" cy="104400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Rectangle 55">
            <a:extLst>
              <a:ext uri="{FF2B5EF4-FFF2-40B4-BE49-F238E27FC236}">
                <a16:creationId xmlns:a16="http://schemas.microsoft.com/office/drawing/2014/main" id="{A3796909-B983-4BE2-AC03-427F6E2ADD38}"/>
              </a:ext>
            </a:extLst>
          </p:cNvPr>
          <p:cNvSpPr>
            <a:spLocks noChangeArrowheads="1"/>
          </p:cNvSpPr>
          <p:nvPr/>
        </p:nvSpPr>
        <p:spPr bwMode="auto">
          <a:xfrm>
            <a:off x="6422205" y="3436938"/>
            <a:ext cx="395287"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900"/>
              </a:spcBef>
              <a:buClrTx/>
              <a:buSzPct val="100000"/>
              <a:buFontTx/>
              <a:buNone/>
              <a:defRPr/>
            </a:pPr>
            <a:r>
              <a:rPr lang="en-US" altLang="zh-CN" sz="3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28" name="Line 56">
            <a:extLst>
              <a:ext uri="{FF2B5EF4-FFF2-40B4-BE49-F238E27FC236}">
                <a16:creationId xmlns:a16="http://schemas.microsoft.com/office/drawing/2014/main" id="{32B02D3E-C545-436C-97AF-0808105D02B8}"/>
              </a:ext>
            </a:extLst>
          </p:cNvPr>
          <p:cNvSpPr>
            <a:spLocks noChangeShapeType="1"/>
          </p:cNvSpPr>
          <p:nvPr/>
        </p:nvSpPr>
        <p:spPr bwMode="auto">
          <a:xfrm>
            <a:off x="7322317" y="3616325"/>
            <a:ext cx="252413" cy="1588"/>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Line 57">
            <a:extLst>
              <a:ext uri="{FF2B5EF4-FFF2-40B4-BE49-F238E27FC236}">
                <a16:creationId xmlns:a16="http://schemas.microsoft.com/office/drawing/2014/main" id="{BD8C79B4-8677-4A99-83B5-B7D4F6A35830}"/>
              </a:ext>
            </a:extLst>
          </p:cNvPr>
          <p:cNvSpPr>
            <a:spLocks noChangeShapeType="1"/>
          </p:cNvSpPr>
          <p:nvPr/>
        </p:nvSpPr>
        <p:spPr bwMode="auto">
          <a:xfrm flipV="1">
            <a:off x="7322317" y="3614738"/>
            <a:ext cx="1588" cy="363537"/>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Line 58">
            <a:extLst>
              <a:ext uri="{FF2B5EF4-FFF2-40B4-BE49-F238E27FC236}">
                <a16:creationId xmlns:a16="http://schemas.microsoft.com/office/drawing/2014/main" id="{ECC4BD93-ACFF-4B7D-A1A5-8A84B11BCAF5}"/>
              </a:ext>
            </a:extLst>
          </p:cNvPr>
          <p:cNvSpPr>
            <a:spLocks noChangeShapeType="1"/>
          </p:cNvSpPr>
          <p:nvPr/>
        </p:nvSpPr>
        <p:spPr bwMode="auto">
          <a:xfrm flipH="1">
            <a:off x="7104830" y="3976688"/>
            <a:ext cx="219075" cy="1587"/>
          </a:xfrm>
          <a:prstGeom prst="line">
            <a:avLst/>
          </a:prstGeom>
          <a:noFill/>
          <a:ln w="25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Line 59">
            <a:extLst>
              <a:ext uri="{FF2B5EF4-FFF2-40B4-BE49-F238E27FC236}">
                <a16:creationId xmlns:a16="http://schemas.microsoft.com/office/drawing/2014/main" id="{3E240419-36D2-487B-83A0-628E898E1B0C}"/>
              </a:ext>
            </a:extLst>
          </p:cNvPr>
          <p:cNvSpPr>
            <a:spLocks noChangeShapeType="1"/>
          </p:cNvSpPr>
          <p:nvPr/>
        </p:nvSpPr>
        <p:spPr bwMode="auto">
          <a:xfrm>
            <a:off x="7863655" y="3832225"/>
            <a:ext cx="503237"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Text Box 60">
            <a:extLst>
              <a:ext uri="{FF2B5EF4-FFF2-40B4-BE49-F238E27FC236}">
                <a16:creationId xmlns:a16="http://schemas.microsoft.com/office/drawing/2014/main" id="{9E2BF3C8-CFD8-4850-93B9-5B0AF41AC4DB}"/>
              </a:ext>
            </a:extLst>
          </p:cNvPr>
          <p:cNvSpPr txBox="1">
            <a:spLocks noChangeArrowheads="1"/>
          </p:cNvSpPr>
          <p:nvPr/>
        </p:nvSpPr>
        <p:spPr bwMode="auto">
          <a:xfrm>
            <a:off x="3798418" y="2828380"/>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33" name="Text Box 61">
            <a:extLst>
              <a:ext uri="{FF2B5EF4-FFF2-40B4-BE49-F238E27FC236}">
                <a16:creationId xmlns:a16="http://schemas.microsoft.com/office/drawing/2014/main" id="{4FD8A1BE-0399-47D5-B1E3-ABD5AE1E32E0}"/>
              </a:ext>
            </a:extLst>
          </p:cNvPr>
          <p:cNvSpPr txBox="1">
            <a:spLocks noChangeArrowheads="1"/>
          </p:cNvSpPr>
          <p:nvPr/>
        </p:nvSpPr>
        <p:spPr bwMode="auto">
          <a:xfrm>
            <a:off x="3798418" y="3533805"/>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34" name="Text Box 62">
            <a:extLst>
              <a:ext uri="{FF2B5EF4-FFF2-40B4-BE49-F238E27FC236}">
                <a16:creationId xmlns:a16="http://schemas.microsoft.com/office/drawing/2014/main" id="{79085F5C-4287-4C36-B3BC-E554BDA19662}"/>
              </a:ext>
            </a:extLst>
          </p:cNvPr>
          <p:cNvSpPr txBox="1">
            <a:spLocks noChangeArrowheads="1"/>
          </p:cNvSpPr>
          <p:nvPr/>
        </p:nvSpPr>
        <p:spPr bwMode="auto">
          <a:xfrm>
            <a:off x="3798418" y="4343431"/>
            <a:ext cx="4956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3</a:t>
            </a:r>
          </a:p>
        </p:txBody>
      </p:sp>
      <p:sp>
        <p:nvSpPr>
          <p:cNvPr id="35" name="Text Box 63">
            <a:extLst>
              <a:ext uri="{FF2B5EF4-FFF2-40B4-BE49-F238E27FC236}">
                <a16:creationId xmlns:a16="http://schemas.microsoft.com/office/drawing/2014/main" id="{4B01BEF0-E387-4819-94C0-DDE88701DE17}"/>
              </a:ext>
            </a:extLst>
          </p:cNvPr>
          <p:cNvSpPr txBox="1">
            <a:spLocks noChangeArrowheads="1"/>
          </p:cNvSpPr>
          <p:nvPr/>
        </p:nvSpPr>
        <p:spPr bwMode="auto">
          <a:xfrm>
            <a:off x="4550542" y="2390935"/>
            <a:ext cx="1311554"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输入结点</a:t>
            </a:r>
          </a:p>
        </p:txBody>
      </p:sp>
      <p:sp>
        <p:nvSpPr>
          <p:cNvPr id="36" name="Text Box 64">
            <a:extLst>
              <a:ext uri="{FF2B5EF4-FFF2-40B4-BE49-F238E27FC236}">
                <a16:creationId xmlns:a16="http://schemas.microsoft.com/office/drawing/2014/main" id="{72947A5A-4A8E-4BD2-A6BF-1FFAC1AF2858}"/>
              </a:ext>
            </a:extLst>
          </p:cNvPr>
          <p:cNvSpPr txBox="1">
            <a:spLocks noChangeArrowheads="1"/>
          </p:cNvSpPr>
          <p:nvPr/>
        </p:nvSpPr>
        <p:spPr bwMode="auto">
          <a:xfrm>
            <a:off x="6333165" y="2851095"/>
            <a:ext cx="1311554"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spcBef>
                <a:spcPts val="55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输出结点</a:t>
            </a:r>
          </a:p>
        </p:txBody>
      </p:sp>
      <p:sp>
        <p:nvSpPr>
          <p:cNvPr id="37" name="Text Box 65">
            <a:extLst>
              <a:ext uri="{FF2B5EF4-FFF2-40B4-BE49-F238E27FC236}">
                <a16:creationId xmlns:a16="http://schemas.microsoft.com/office/drawing/2014/main" id="{D2EE1812-D7D8-411A-A832-1DE1B3219581}"/>
              </a:ext>
            </a:extLst>
          </p:cNvPr>
          <p:cNvSpPr txBox="1">
            <a:spLocks noChangeArrowheads="1"/>
          </p:cNvSpPr>
          <p:nvPr/>
        </p:nvSpPr>
        <p:spPr bwMode="auto">
          <a:xfrm>
            <a:off x="8366892" y="3508375"/>
            <a:ext cx="358775"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700"/>
              </a:spcBef>
              <a:buClrTx/>
              <a:buSzPct val="100000"/>
              <a:buFontTx/>
              <a:buNone/>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p>
        </p:txBody>
      </p:sp>
      <p:sp>
        <p:nvSpPr>
          <p:cNvPr id="38" name="Text Box 72">
            <a:extLst>
              <a:ext uri="{FF2B5EF4-FFF2-40B4-BE49-F238E27FC236}">
                <a16:creationId xmlns:a16="http://schemas.microsoft.com/office/drawing/2014/main" id="{DD5C6219-3D89-4B4B-962F-C9CCF087D5BF}"/>
              </a:ext>
            </a:extLst>
          </p:cNvPr>
          <p:cNvSpPr txBox="1">
            <a:spLocks noChangeArrowheads="1"/>
          </p:cNvSpPr>
          <p:nvPr/>
        </p:nvSpPr>
        <p:spPr bwMode="auto">
          <a:xfrm>
            <a:off x="6634572" y="4470665"/>
            <a:ext cx="535701"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9900" indent="-468313" defTabSz="449263">
              <a:spcBef>
                <a:spcPct val="20000"/>
              </a:spcBef>
              <a:buClr>
                <a:schemeClr val="bg2"/>
              </a:buClr>
              <a:buSzPct val="7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charset="0"/>
              </a:defRPr>
            </a:lvl1pPr>
            <a:lvl2pPr marL="742950" indent="-285750" defTabSz="449263">
              <a:spcBef>
                <a:spcPct val="20000"/>
              </a:spcBef>
              <a:buClr>
                <a:schemeClr val="accent2"/>
              </a:buClr>
              <a:buSzPct val="8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charset="0"/>
              </a:defRPr>
            </a:lvl2pPr>
            <a:lvl3pPr marL="1143000" indent="-228600" defTabSz="449263">
              <a:spcBef>
                <a:spcPct val="20000"/>
              </a:spcBef>
              <a:buClr>
                <a:schemeClr val="bg2"/>
              </a:buClr>
              <a:buSzPct val="65000"/>
              <a:buFont typeface="Wingdings" charset="2"/>
              <a:buChar char="n"/>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charset="0"/>
              </a:defRPr>
            </a:lvl3pPr>
            <a:lvl4pPr marL="1600200" indent="-228600" defTabSz="449263">
              <a:spcBef>
                <a:spcPct val="20000"/>
              </a:spcBef>
              <a:buClr>
                <a:schemeClr val="accent2"/>
              </a:buClr>
              <a:buSzPct val="70000"/>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4pPr>
            <a:lvl5pPr marL="2057400" indent="-228600" defTabSz="449263">
              <a:spcBef>
                <a:spcPct val="20000"/>
              </a:spcBef>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5pPr>
            <a:lvl6pPr marL="25146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6pPr>
            <a:lvl7pPr marL="29718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7pPr>
            <a:lvl8pPr marL="34290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8pPr>
            <a:lvl9pPr marL="3886200" indent="-228600" defTabSz="449263" eaLnBrk="0" fontAlgn="base" hangingPunct="0">
              <a:spcBef>
                <a:spcPct val="20000"/>
              </a:spcBef>
              <a:spcAft>
                <a:spcPct val="0"/>
              </a:spcAft>
              <a:buClr>
                <a:schemeClr val="bg2"/>
              </a:buClr>
              <a:buFont typeface="Wingdings" charset="2"/>
              <a:buChar char="§"/>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charset="0"/>
              </a:defRPr>
            </a:lvl9pPr>
          </a:lstStyle>
          <a:p>
            <a:pPr eaLnBrk="1" hangingPunct="1">
              <a:spcBef>
                <a:spcPts val="550"/>
              </a:spcBef>
              <a:buClrTx/>
              <a:buSzPct val="100000"/>
              <a:buFontTx/>
              <a:buNone/>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0.4</a:t>
            </a:r>
          </a:p>
        </p:txBody>
      </p:sp>
      <p:sp>
        <p:nvSpPr>
          <p:cNvPr id="39" name="Oval 45">
            <a:extLst>
              <a:ext uri="{FF2B5EF4-FFF2-40B4-BE49-F238E27FC236}">
                <a16:creationId xmlns:a16="http://schemas.microsoft.com/office/drawing/2014/main" id="{AA04903F-8CE8-4E56-BCFA-1B000523549D}"/>
              </a:ext>
            </a:extLst>
          </p:cNvPr>
          <p:cNvSpPr>
            <a:spLocks noChangeArrowheads="1"/>
          </p:cNvSpPr>
          <p:nvPr/>
        </p:nvSpPr>
        <p:spPr bwMode="auto">
          <a:xfrm>
            <a:off x="4947417" y="2910560"/>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sp>
        <p:nvSpPr>
          <p:cNvPr id="40" name="Oval 45">
            <a:extLst>
              <a:ext uri="{FF2B5EF4-FFF2-40B4-BE49-F238E27FC236}">
                <a16:creationId xmlns:a16="http://schemas.microsoft.com/office/drawing/2014/main" id="{C82483C7-035C-4390-B6A6-05CC5285DBDF}"/>
              </a:ext>
            </a:extLst>
          </p:cNvPr>
          <p:cNvSpPr>
            <a:spLocks noChangeArrowheads="1"/>
          </p:cNvSpPr>
          <p:nvPr/>
        </p:nvSpPr>
        <p:spPr bwMode="auto">
          <a:xfrm>
            <a:off x="4947417" y="4459662"/>
            <a:ext cx="431800" cy="431800"/>
          </a:xfrm>
          <a:prstGeom prst="ellipse">
            <a:avLst/>
          </a:prstGeom>
          <a:solidFill>
            <a:schemeClr val="accent6">
              <a:lumMod val="20000"/>
              <a:lumOff val="80000"/>
            </a:schemeClr>
          </a:solidFill>
          <a:ln w="9360">
            <a:solidFill>
              <a:srgbClr val="000000"/>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None/>
              <a:defRPr/>
            </a:pPr>
            <a:r>
              <a:rPr lang="en-US" altLang="zh-CN" sz="2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grpSp>
        <p:nvGrpSpPr>
          <p:cNvPr id="19467" name="组合 16">
            <a:extLst>
              <a:ext uri="{FF2B5EF4-FFF2-40B4-BE49-F238E27FC236}">
                <a16:creationId xmlns:a16="http://schemas.microsoft.com/office/drawing/2014/main" id="{BEEAEFE1-1FB4-49FD-B57A-33F15EEB7BB3}"/>
              </a:ext>
            </a:extLst>
          </p:cNvPr>
          <p:cNvGrpSpPr>
            <a:grpSpLocks/>
          </p:cNvGrpSpPr>
          <p:nvPr>
            <p:custDataLst>
              <p:tags r:id="rId10"/>
            </p:custDataLst>
          </p:nvPr>
        </p:nvGrpSpPr>
        <p:grpSpPr bwMode="auto">
          <a:xfrm>
            <a:off x="0" y="0"/>
            <a:ext cx="9144000" cy="635000"/>
            <a:chOff x="0" y="0"/>
            <a:chExt cx="9144000" cy="635000"/>
          </a:xfrm>
        </p:grpSpPr>
        <p:sp>
          <p:nvSpPr>
            <p:cNvPr id="13" name="TitleBackground">
              <a:extLst>
                <a:ext uri="{FF2B5EF4-FFF2-40B4-BE49-F238E27FC236}">
                  <a16:creationId xmlns:a16="http://schemas.microsoft.com/office/drawing/2014/main" id="{D473D7AA-C30A-46B1-9107-A9FEE39FD061}"/>
                </a:ext>
              </a:extLst>
            </p:cNvPr>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ColorBlock">
              <a:extLst>
                <a:ext uri="{FF2B5EF4-FFF2-40B4-BE49-F238E27FC236}">
                  <a16:creationId xmlns:a16="http://schemas.microsoft.com/office/drawing/2014/main" id="{31D2C38E-3C2B-41FA-8107-7F01C7DCDA4F}"/>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471" name="TypeText">
              <a:extLst>
                <a:ext uri="{FF2B5EF4-FFF2-40B4-BE49-F238E27FC236}">
                  <a16:creationId xmlns:a16="http://schemas.microsoft.com/office/drawing/2014/main" id="{A5359AE5-FC37-40D8-82FD-23DAFA8D9C23}"/>
                </a:ext>
              </a:extLst>
            </p:cNvPr>
            <p:cNvSpPr txBox="1">
              <a:spLocks noChangeArrowheads="1"/>
            </p:cNvSpPr>
            <p:nvPr>
              <p:custDataLst>
                <p:tags r:id="rId1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472" name="TipText">
              <a:extLst>
                <a:ext uri="{FF2B5EF4-FFF2-40B4-BE49-F238E27FC236}">
                  <a16:creationId xmlns:a16="http://schemas.microsoft.com/office/drawing/2014/main" id="{79B60235-9AD0-4E96-BA50-E07700F5AD8F}"/>
                </a:ext>
              </a:extLst>
            </p:cNvPr>
            <p:cNvSpPr txBox="1">
              <a:spLocks noChangeArrowheads="1"/>
            </p:cNvSpPr>
            <p:nvPr>
              <p:custDataLst>
                <p:tags r:id="rId15"/>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19468" name="图片 1">
            <a:extLst>
              <a:ext uri="{FF2B5EF4-FFF2-40B4-BE49-F238E27FC236}">
                <a16:creationId xmlns:a16="http://schemas.microsoft.com/office/drawing/2014/main" id="{FFAE2143-8AC2-437D-A865-FB7B4F28C8F0}"/>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B6779FC-AC92-41F3-8594-0798F277BF17}"/>
              </a:ext>
            </a:extLst>
          </p:cNvPr>
          <p:cNvGrpSpPr/>
          <p:nvPr/>
        </p:nvGrpSpPr>
        <p:grpSpPr>
          <a:xfrm>
            <a:off x="559190" y="4386068"/>
            <a:ext cx="4833731" cy="1114114"/>
            <a:chOff x="559190" y="4386068"/>
            <a:chExt cx="4833731" cy="1114114"/>
          </a:xfrm>
        </p:grpSpPr>
        <p:graphicFrame>
          <p:nvGraphicFramePr>
            <p:cNvPr id="43" name="对象 42">
              <a:extLst>
                <a:ext uri="{FF2B5EF4-FFF2-40B4-BE49-F238E27FC236}">
                  <a16:creationId xmlns:a16="http://schemas.microsoft.com/office/drawing/2014/main" id="{AFB19D40-5FEE-42C0-9528-983E65AB1E2B}"/>
                </a:ext>
              </a:extLst>
            </p:cNvPr>
            <p:cNvGraphicFramePr>
              <a:graphicFrameLocks noChangeAspect="1"/>
            </p:cNvGraphicFramePr>
            <p:nvPr>
              <p:extLst>
                <p:ext uri="{D42A27DB-BD31-4B8C-83A1-F6EECF244321}">
                  <p14:modId xmlns:p14="http://schemas.microsoft.com/office/powerpoint/2010/main" val="2673310770"/>
                </p:ext>
              </p:extLst>
            </p:nvPr>
          </p:nvGraphicFramePr>
          <p:xfrm>
            <a:off x="652646" y="4509582"/>
            <a:ext cx="4740275" cy="990600"/>
          </p:xfrm>
          <a:graphic>
            <a:graphicData uri="http://schemas.openxmlformats.org/presentationml/2006/ole">
              <mc:AlternateContent xmlns:mc="http://schemas.openxmlformats.org/markup-compatibility/2006">
                <mc:Choice xmlns:v="urn:schemas-microsoft-com:vml" Requires="v">
                  <p:oleObj spid="_x0000_s86027" name="Equation" r:id="rId4" imgW="3035300" imgH="635000" progId="">
                    <p:embed/>
                  </p:oleObj>
                </mc:Choice>
                <mc:Fallback>
                  <p:oleObj name="Equation" r:id="rId4" imgW="3035300" imgH="635000" progId="">
                    <p:embed/>
                    <p:pic>
                      <p:nvPicPr>
                        <p:cNvPr id="43" name="对象 42">
                          <a:extLst>
                            <a:ext uri="{FF2B5EF4-FFF2-40B4-BE49-F238E27FC236}">
                              <a16:creationId xmlns:a16="http://schemas.microsoft.com/office/drawing/2014/main" id="{AFB19D40-5FEE-42C0-9528-983E65AB1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646" y="4509582"/>
                          <a:ext cx="47402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67" name="矩形 2">
              <a:extLst>
                <a:ext uri="{FF2B5EF4-FFF2-40B4-BE49-F238E27FC236}">
                  <a16:creationId xmlns:a16="http://schemas.microsoft.com/office/drawing/2014/main" id="{F905B1F2-61BC-4EB7-98B8-A4FED8934FF6}"/>
                </a:ext>
              </a:extLst>
            </p:cNvPr>
            <p:cNvSpPr>
              <a:spLocks noChangeArrowheads="1"/>
            </p:cNvSpPr>
            <p:nvPr/>
          </p:nvSpPr>
          <p:spPr bwMode="auto">
            <a:xfrm>
              <a:off x="559190" y="4386068"/>
              <a:ext cx="3299301"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logistic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函数（</a:t>
              </a:r>
              <a:r>
                <a:rPr lang="en-AU" altLang="zh-CN" sz="2000">
                  <a:latin typeface="Times New Roman" panose="02020603050405020304" pitchFamily="18" charset="0"/>
                  <a:ea typeface="微软雅黑" panose="020B0503020204020204" pitchFamily="34" charset="-122"/>
                  <a:sym typeface="Times New Roman" panose="02020603050405020304" pitchFamily="18" charset="0"/>
                </a:rPr>
                <a:t>sigmoid</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函数）</a:t>
              </a:r>
            </a:p>
          </p:txBody>
        </p:sp>
      </p:grpSp>
      <p:pic>
        <p:nvPicPr>
          <p:cNvPr id="69670" name="Picture 7">
            <a:extLst>
              <a:ext uri="{FF2B5EF4-FFF2-40B4-BE49-F238E27FC236}">
                <a16:creationId xmlns:a16="http://schemas.microsoft.com/office/drawing/2014/main" id="{3C3993EF-1225-42E5-8A86-D35E9664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355" y="2987019"/>
            <a:ext cx="3813175"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13">
            <a:extLst>
              <a:ext uri="{FF2B5EF4-FFF2-40B4-BE49-F238E27FC236}">
                <a16:creationId xmlns:a16="http://schemas.microsoft.com/office/drawing/2014/main" id="{FF5E3A2C-B157-49D2-AB86-AA6C40F00AD7}"/>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
        <p:nvSpPr>
          <p:cNvPr id="31" name="Oval 4">
            <a:extLst>
              <a:ext uri="{FF2B5EF4-FFF2-40B4-BE49-F238E27FC236}">
                <a16:creationId xmlns:a16="http://schemas.microsoft.com/office/drawing/2014/main" id="{E985FD1E-E36A-44B8-8B68-3ED2AF2C5ABD}"/>
              </a:ext>
            </a:extLst>
          </p:cNvPr>
          <p:cNvSpPr/>
          <p:nvPr/>
        </p:nvSpPr>
        <p:spPr>
          <a:xfrm>
            <a:off x="2405246" y="2013456"/>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33" name="Oval 5">
            <a:extLst>
              <a:ext uri="{FF2B5EF4-FFF2-40B4-BE49-F238E27FC236}">
                <a16:creationId xmlns:a16="http://schemas.microsoft.com/office/drawing/2014/main" id="{3EA0DAF5-7FF0-4853-A134-8850F1356487}"/>
              </a:ext>
            </a:extLst>
          </p:cNvPr>
          <p:cNvSpPr/>
          <p:nvPr/>
        </p:nvSpPr>
        <p:spPr>
          <a:xfrm>
            <a:off x="1186046" y="1251456"/>
            <a:ext cx="304800" cy="304800"/>
          </a:xfrm>
          <a:prstGeom prst="ellipse">
            <a:avLst/>
          </a:prstGeom>
          <a:solidFill>
            <a:srgbClr val="13548C"/>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Oval 6">
            <a:extLst>
              <a:ext uri="{FF2B5EF4-FFF2-40B4-BE49-F238E27FC236}">
                <a16:creationId xmlns:a16="http://schemas.microsoft.com/office/drawing/2014/main" id="{57C9E05E-24D4-47D9-BA2B-8A6781A37E34}"/>
              </a:ext>
            </a:extLst>
          </p:cNvPr>
          <p:cNvSpPr/>
          <p:nvPr/>
        </p:nvSpPr>
        <p:spPr>
          <a:xfrm>
            <a:off x="1186046" y="1784856"/>
            <a:ext cx="304800" cy="304800"/>
          </a:xfrm>
          <a:prstGeom prst="ellipse">
            <a:avLst/>
          </a:prstGeom>
          <a:solidFill>
            <a:srgbClr val="13548C"/>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Oval 7">
            <a:extLst>
              <a:ext uri="{FF2B5EF4-FFF2-40B4-BE49-F238E27FC236}">
                <a16:creationId xmlns:a16="http://schemas.microsoft.com/office/drawing/2014/main" id="{A01136B1-1E23-4415-AC4C-B679DDF4B806}"/>
              </a:ext>
            </a:extLst>
          </p:cNvPr>
          <p:cNvSpPr/>
          <p:nvPr/>
        </p:nvSpPr>
        <p:spPr>
          <a:xfrm>
            <a:off x="1186046" y="3537456"/>
            <a:ext cx="304800" cy="304800"/>
          </a:xfrm>
          <a:prstGeom prst="ellipse">
            <a:avLst/>
          </a:prstGeom>
          <a:solidFill>
            <a:srgbClr val="13548C"/>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9" name="Straight Arrow Connector 9">
            <a:extLst>
              <a:ext uri="{FF2B5EF4-FFF2-40B4-BE49-F238E27FC236}">
                <a16:creationId xmlns:a16="http://schemas.microsoft.com/office/drawing/2014/main" id="{05074345-71CD-4039-8614-CAB5AC628787}"/>
              </a:ext>
            </a:extLst>
          </p:cNvPr>
          <p:cNvCxnSpPr>
            <a:stCxn id="33" idx="6"/>
            <a:endCxn id="31" idx="2"/>
          </p:cNvCxnSpPr>
          <p:nvPr/>
        </p:nvCxnSpPr>
        <p:spPr>
          <a:xfrm>
            <a:off x="1490846" y="1475611"/>
            <a:ext cx="914400" cy="95250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11">
            <a:extLst>
              <a:ext uri="{FF2B5EF4-FFF2-40B4-BE49-F238E27FC236}">
                <a16:creationId xmlns:a16="http://schemas.microsoft.com/office/drawing/2014/main" id="{D4424E20-6041-4458-9888-A02D1CEF401E}"/>
              </a:ext>
            </a:extLst>
          </p:cNvPr>
          <p:cNvCxnSpPr>
            <a:stCxn id="35" idx="6"/>
            <a:endCxn id="31" idx="2"/>
          </p:cNvCxnSpPr>
          <p:nvPr/>
        </p:nvCxnSpPr>
        <p:spPr>
          <a:xfrm>
            <a:off x="1490846" y="2009011"/>
            <a:ext cx="914400" cy="41910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13">
            <a:extLst>
              <a:ext uri="{FF2B5EF4-FFF2-40B4-BE49-F238E27FC236}">
                <a16:creationId xmlns:a16="http://schemas.microsoft.com/office/drawing/2014/main" id="{93077305-C600-4F49-BD82-899C648A7C85}"/>
              </a:ext>
            </a:extLst>
          </p:cNvPr>
          <p:cNvCxnSpPr>
            <a:stCxn id="38" idx="7"/>
            <a:endCxn id="31" idx="2"/>
          </p:cNvCxnSpPr>
          <p:nvPr/>
        </p:nvCxnSpPr>
        <p:spPr>
          <a:xfrm flipV="1">
            <a:off x="1446209" y="2428299"/>
            <a:ext cx="958850" cy="122555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14">
            <a:extLst>
              <a:ext uri="{FF2B5EF4-FFF2-40B4-BE49-F238E27FC236}">
                <a16:creationId xmlns:a16="http://schemas.microsoft.com/office/drawing/2014/main" id="{9B187769-C90E-4F49-A382-5EEA312997A4}"/>
              </a:ext>
            </a:extLst>
          </p:cNvPr>
          <p:cNvSpPr txBox="1"/>
          <p:nvPr/>
        </p:nvSpPr>
        <p:spPr>
          <a:xfrm>
            <a:off x="576446" y="1175256"/>
            <a:ext cx="449162" cy="461665"/>
          </a:xfrm>
          <a:prstGeom prst="rect">
            <a:avLst/>
          </a:prstGeom>
          <a:noFill/>
        </p:spPr>
        <p:txBody>
          <a:bodyPr wrap="none" rtlCol="0">
            <a:spAutoFit/>
          </a:bodyPr>
          <a:lstStyle/>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44" name="TextBox 15">
            <a:extLst>
              <a:ext uri="{FF2B5EF4-FFF2-40B4-BE49-F238E27FC236}">
                <a16:creationId xmlns:a16="http://schemas.microsoft.com/office/drawing/2014/main" id="{D8413BDE-6937-4F65-9E98-8E94A5264E18}"/>
              </a:ext>
            </a:extLst>
          </p:cNvPr>
          <p:cNvSpPr txBox="1"/>
          <p:nvPr/>
        </p:nvSpPr>
        <p:spPr>
          <a:xfrm>
            <a:off x="576446" y="1708656"/>
            <a:ext cx="449162" cy="461665"/>
          </a:xfrm>
          <a:prstGeom prst="rect">
            <a:avLst/>
          </a:prstGeom>
          <a:noFill/>
        </p:spPr>
        <p:txBody>
          <a:bodyPr wrap="none" rtlCol="0">
            <a:spAutoFit/>
          </a:bodyPr>
          <a:lstStyle/>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45" name="TextBox 16">
            <a:extLst>
              <a:ext uri="{FF2B5EF4-FFF2-40B4-BE49-F238E27FC236}">
                <a16:creationId xmlns:a16="http://schemas.microsoft.com/office/drawing/2014/main" id="{C69149CD-32C5-4611-95B1-F27846EEB534}"/>
              </a:ext>
            </a:extLst>
          </p:cNvPr>
          <p:cNvSpPr txBox="1"/>
          <p:nvPr/>
        </p:nvSpPr>
        <p:spPr>
          <a:xfrm>
            <a:off x="576446" y="3472924"/>
            <a:ext cx="450764" cy="461665"/>
          </a:xfrm>
          <a:prstGeom prst="rect">
            <a:avLst/>
          </a:prstGeom>
          <a:noFill/>
        </p:spPr>
        <p:txBody>
          <a:bodyPr wrap="none" rtlCol="0">
            <a:spAutoFit/>
          </a:bodyPr>
          <a:lstStyle/>
          <a:p>
            <a:r>
              <a:rPr lang="en-US"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n</a:t>
            </a:r>
            <a:endPar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TextBox 17">
            <a:extLst>
              <a:ext uri="{FF2B5EF4-FFF2-40B4-BE49-F238E27FC236}">
                <a16:creationId xmlns:a16="http://schemas.microsoft.com/office/drawing/2014/main" id="{BD7B0914-6A53-4B5E-B22A-DE54E88859F8}"/>
              </a:ext>
            </a:extLst>
          </p:cNvPr>
          <p:cNvSpPr txBox="1"/>
          <p:nvPr/>
        </p:nvSpPr>
        <p:spPr>
          <a:xfrm>
            <a:off x="1490846" y="1175256"/>
            <a:ext cx="526106" cy="461665"/>
          </a:xfrm>
          <a:prstGeom prst="rect">
            <a:avLst/>
          </a:prstGeom>
          <a:noFill/>
        </p:spPr>
        <p:txBody>
          <a:bodyPr wrap="none" rtlCol="0">
            <a:spAutoFit/>
          </a:bodyPr>
          <a:lstStyle/>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47" name="TextBox 18">
            <a:extLst>
              <a:ext uri="{FF2B5EF4-FFF2-40B4-BE49-F238E27FC236}">
                <a16:creationId xmlns:a16="http://schemas.microsoft.com/office/drawing/2014/main" id="{170FE02C-99DB-4BBC-BAE1-021CADD81B6D}"/>
              </a:ext>
            </a:extLst>
          </p:cNvPr>
          <p:cNvSpPr txBox="1"/>
          <p:nvPr/>
        </p:nvSpPr>
        <p:spPr>
          <a:xfrm>
            <a:off x="1490846" y="1708656"/>
            <a:ext cx="526106" cy="461665"/>
          </a:xfrm>
          <a:prstGeom prst="rect">
            <a:avLst/>
          </a:prstGeom>
          <a:noFill/>
        </p:spPr>
        <p:txBody>
          <a:bodyPr wrap="none" rtlCol="0">
            <a:spAutoFit/>
          </a:bodyPr>
          <a:lstStyle/>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48" name="TextBox 19">
            <a:extLst>
              <a:ext uri="{FF2B5EF4-FFF2-40B4-BE49-F238E27FC236}">
                <a16:creationId xmlns:a16="http://schemas.microsoft.com/office/drawing/2014/main" id="{97955021-1947-43FD-9876-5416AE34C5DF}"/>
              </a:ext>
            </a:extLst>
          </p:cNvPr>
          <p:cNvSpPr txBox="1"/>
          <p:nvPr/>
        </p:nvSpPr>
        <p:spPr>
          <a:xfrm>
            <a:off x="1397925" y="2635180"/>
            <a:ext cx="527709" cy="461665"/>
          </a:xfrm>
          <a:prstGeom prst="rect">
            <a:avLst/>
          </a:prstGeom>
          <a:noFill/>
        </p:spPr>
        <p:txBody>
          <a:bodyPr wrap="none" rtlCol="0">
            <a:spAutoFit/>
          </a:bodyPr>
          <a:lstStyle/>
          <a:p>
            <a:r>
              <a:rPr lang="en-US"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n</a:t>
            </a:r>
            <a:endPar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TextBox 20">
            <a:extLst>
              <a:ext uri="{FF2B5EF4-FFF2-40B4-BE49-F238E27FC236}">
                <a16:creationId xmlns:a16="http://schemas.microsoft.com/office/drawing/2014/main" id="{6F65C8D7-B784-40A4-8C50-581747F8DF44}"/>
              </a:ext>
            </a:extLst>
          </p:cNvPr>
          <p:cNvSpPr txBox="1"/>
          <p:nvPr/>
        </p:nvSpPr>
        <p:spPr>
          <a:xfrm>
            <a:off x="652646" y="2318256"/>
            <a:ext cx="228600" cy="1200329"/>
          </a:xfrm>
          <a:prstGeom prst="rect">
            <a:avLst/>
          </a:prstGeom>
          <a:noFill/>
        </p:spPr>
        <p:txBody>
          <a:bodyPr wrap="square" rtlCol="0">
            <a:spAutoFit/>
          </a:bodyPr>
          <a:lstStyle/>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p:txBody>
      </p:sp>
      <p:cxnSp>
        <p:nvCxnSpPr>
          <p:cNvPr id="50" name="Straight Arrow Connector 23">
            <a:extLst>
              <a:ext uri="{FF2B5EF4-FFF2-40B4-BE49-F238E27FC236}">
                <a16:creationId xmlns:a16="http://schemas.microsoft.com/office/drawing/2014/main" id="{D631440D-D5BE-4840-A36A-A66FEE4EC770}"/>
              </a:ext>
            </a:extLst>
          </p:cNvPr>
          <p:cNvCxnSpPr>
            <a:stCxn id="31" idx="6"/>
            <a:endCxn id="52" idx="2"/>
          </p:cNvCxnSpPr>
          <p:nvPr/>
        </p:nvCxnSpPr>
        <p:spPr>
          <a:xfrm>
            <a:off x="3091046" y="2356356"/>
            <a:ext cx="990600" cy="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21">
            <a:extLst>
              <a:ext uri="{FF2B5EF4-FFF2-40B4-BE49-F238E27FC236}">
                <a16:creationId xmlns:a16="http://schemas.microsoft.com/office/drawing/2014/main" id="{47CDFD98-6C87-4642-BA22-D47656859E0D}"/>
              </a:ext>
            </a:extLst>
          </p:cNvPr>
          <p:cNvSpPr/>
          <p:nvPr/>
        </p:nvSpPr>
        <p:spPr>
          <a:xfrm>
            <a:off x="4081646" y="2013456"/>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56" name="Straight Arrow Connector 37">
            <a:extLst>
              <a:ext uri="{FF2B5EF4-FFF2-40B4-BE49-F238E27FC236}">
                <a16:creationId xmlns:a16="http://schemas.microsoft.com/office/drawing/2014/main" id="{ED7F7CF6-D51B-4C9B-88C5-9923814B7C23}"/>
              </a:ext>
            </a:extLst>
          </p:cNvPr>
          <p:cNvCxnSpPr/>
          <p:nvPr/>
        </p:nvCxnSpPr>
        <p:spPr>
          <a:xfrm>
            <a:off x="4767446" y="2356356"/>
            <a:ext cx="900000" cy="1588"/>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42">
            <a:extLst>
              <a:ext uri="{FF2B5EF4-FFF2-40B4-BE49-F238E27FC236}">
                <a16:creationId xmlns:a16="http://schemas.microsoft.com/office/drawing/2014/main" id="{ED3FC1CB-6F6F-440B-B9DC-07C8C023F76B}"/>
              </a:ext>
            </a:extLst>
          </p:cNvPr>
          <p:cNvCxnSpPr>
            <a:endCxn id="31" idx="2"/>
          </p:cNvCxnSpPr>
          <p:nvPr/>
        </p:nvCxnSpPr>
        <p:spPr>
          <a:xfrm rot="5400000">
            <a:off x="1929631" y="1951226"/>
            <a:ext cx="952500" cy="1588"/>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43">
            <a:extLst>
              <a:ext uri="{FF2B5EF4-FFF2-40B4-BE49-F238E27FC236}">
                <a16:creationId xmlns:a16="http://schemas.microsoft.com/office/drawing/2014/main" id="{75B0A91F-958E-4EF5-ABB9-83731E23A7EA}"/>
              </a:ext>
            </a:extLst>
          </p:cNvPr>
          <p:cNvSpPr txBox="1"/>
          <p:nvPr/>
        </p:nvSpPr>
        <p:spPr>
          <a:xfrm>
            <a:off x="2405246" y="1491724"/>
            <a:ext cx="526106" cy="461665"/>
          </a:xfrm>
          <a:prstGeom prst="rect">
            <a:avLst/>
          </a:prstGeom>
          <a:noFill/>
        </p:spPr>
        <p:txBody>
          <a:bodyPr wrap="none" rtlCol="0">
            <a:spAutoFit/>
          </a:bodyPr>
          <a:lstStyle/>
          <a:p>
            <a:r>
              <a:rPr lang="en-US"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a:t>
            </a:r>
          </a:p>
        </p:txBody>
      </p:sp>
      <p:sp>
        <p:nvSpPr>
          <p:cNvPr id="59" name="TextBox 44">
            <a:extLst>
              <a:ext uri="{FF2B5EF4-FFF2-40B4-BE49-F238E27FC236}">
                <a16:creationId xmlns:a16="http://schemas.microsoft.com/office/drawing/2014/main" id="{E8E05D92-E577-4D18-8360-22741D2EF2D5}"/>
              </a:ext>
            </a:extLst>
          </p:cNvPr>
          <p:cNvSpPr txBox="1"/>
          <p:nvPr/>
        </p:nvSpPr>
        <p:spPr>
          <a:xfrm>
            <a:off x="2125860" y="1014678"/>
            <a:ext cx="622286" cy="369332"/>
          </a:xfrm>
          <a:prstGeom prst="rect">
            <a:avLst/>
          </a:prstGeom>
          <a:noFill/>
        </p:spPr>
        <p:txBody>
          <a:bodyPr wrap="none" rtlCol="0">
            <a:spAutoFit/>
          </a:bodyPr>
          <a:lstStyle/>
          <a:p>
            <a:r>
              <a:rPr 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baseline="-25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0</a:t>
            </a:r>
            <a:r>
              <a:rPr 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=1</a:t>
            </a:r>
            <a:endParaRPr lang="en-US" baseline="-25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62" name="直接连接符 61">
            <a:extLst>
              <a:ext uri="{FF2B5EF4-FFF2-40B4-BE49-F238E27FC236}">
                <a16:creationId xmlns:a16="http://schemas.microsoft.com/office/drawing/2014/main" id="{9E5841E2-7C01-48B0-B9FC-5B22ACBBB6AF}"/>
              </a:ext>
            </a:extLst>
          </p:cNvPr>
          <p:cNvCxnSpPr/>
          <p:nvPr/>
        </p:nvCxnSpPr>
        <p:spPr>
          <a:xfrm>
            <a:off x="4168928" y="2460810"/>
            <a:ext cx="457200" cy="1588"/>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F7C5AE9-46AB-4762-B88D-E7A35A49DF26}"/>
              </a:ext>
            </a:extLst>
          </p:cNvPr>
          <p:cNvCxnSpPr/>
          <p:nvPr/>
        </p:nvCxnSpPr>
        <p:spPr>
          <a:xfrm rot="5400000" flipH="1" flipV="1">
            <a:off x="4131622" y="2347304"/>
            <a:ext cx="533400"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4" name="曲线连接符 35">
            <a:extLst>
              <a:ext uri="{FF2B5EF4-FFF2-40B4-BE49-F238E27FC236}">
                <a16:creationId xmlns:a16="http://schemas.microsoft.com/office/drawing/2014/main" id="{266DFF3E-BCBF-4C0C-8367-6D9F4341E0D9}"/>
              </a:ext>
            </a:extLst>
          </p:cNvPr>
          <p:cNvCxnSpPr/>
          <p:nvPr/>
        </p:nvCxnSpPr>
        <p:spPr>
          <a:xfrm rot="10800000" flipV="1">
            <a:off x="4245128" y="2232210"/>
            <a:ext cx="304800" cy="228600"/>
          </a:xfrm>
          <a:prstGeom prst="curvedConnector3">
            <a:avLst>
              <a:gd name="adj1" fmla="val 50000"/>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81315A6-1125-48B3-B3DE-48817A89E918}"/>
              </a:ext>
            </a:extLst>
          </p:cNvPr>
          <p:cNvPicPr>
            <a:picLocks noChangeAspect="1"/>
          </p:cNvPicPr>
          <p:nvPr/>
        </p:nvPicPr>
        <p:blipFill>
          <a:blip r:embed="rId7"/>
          <a:stretch>
            <a:fillRect/>
          </a:stretch>
        </p:blipFill>
        <p:spPr>
          <a:xfrm>
            <a:off x="2200604" y="2729300"/>
            <a:ext cx="1579001" cy="749873"/>
          </a:xfrm>
          <a:prstGeom prst="rect">
            <a:avLst/>
          </a:prstGeom>
        </p:spPr>
      </p:pic>
      <p:pic>
        <p:nvPicPr>
          <p:cNvPr id="70" name="图片 69">
            <a:extLst>
              <a:ext uri="{FF2B5EF4-FFF2-40B4-BE49-F238E27FC236}">
                <a16:creationId xmlns:a16="http://schemas.microsoft.com/office/drawing/2014/main" id="{5911F775-ED0A-499C-B5AC-0487905870CB}"/>
              </a:ext>
            </a:extLst>
          </p:cNvPr>
          <p:cNvPicPr>
            <a:picLocks noChangeAspect="1"/>
          </p:cNvPicPr>
          <p:nvPr/>
        </p:nvPicPr>
        <p:blipFill>
          <a:blip r:embed="rId8"/>
          <a:stretch>
            <a:fillRect/>
          </a:stretch>
        </p:blipFill>
        <p:spPr>
          <a:xfrm>
            <a:off x="5713921" y="2009011"/>
            <a:ext cx="2553212" cy="765964"/>
          </a:xfrm>
          <a:prstGeom prst="rect">
            <a:avLst/>
          </a:prstGeom>
        </p:spPr>
      </p:pic>
    </p:spTree>
    <p:extLst>
      <p:ext uri="{BB962C8B-B14F-4D97-AF65-F5344CB8AC3E}">
        <p14:creationId xmlns:p14="http://schemas.microsoft.com/office/powerpoint/2010/main" val="336903299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文本框 6">
            <a:extLst>
              <a:ext uri="{FF2B5EF4-FFF2-40B4-BE49-F238E27FC236}">
                <a16:creationId xmlns:a16="http://schemas.microsoft.com/office/drawing/2014/main" id="{85EEB7A3-32EB-471A-8F93-05FAB7355728}"/>
              </a:ext>
            </a:extLst>
          </p:cNvPr>
          <p:cNvSpPr txBox="1">
            <a:spLocks noChangeArrowheads="1"/>
          </p:cNvSpPr>
          <p:nvPr/>
        </p:nvSpPr>
        <p:spPr bwMode="auto">
          <a:xfrm>
            <a:off x="7239000" y="6132513"/>
            <a:ext cx="19050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2">
            <a:extLst>
              <a:ext uri="{FF2B5EF4-FFF2-40B4-BE49-F238E27FC236}">
                <a16:creationId xmlns:a16="http://schemas.microsoft.com/office/drawing/2014/main" id="{B27FC8CA-8619-4A17-8A60-CC471C64382A}"/>
              </a:ext>
            </a:extLst>
          </p:cNvPr>
          <p:cNvSpPr/>
          <p:nvPr/>
        </p:nvSpPr>
        <p:spPr>
          <a:xfrm>
            <a:off x="252000" y="720000"/>
            <a:ext cx="2422458" cy="580865"/>
          </a:xfrm>
          <a:prstGeom prst="rect">
            <a:avLst/>
          </a:prstGeom>
        </p:spPr>
        <p:txBody>
          <a:bodyPr wrap="none">
            <a:spAutoFit/>
          </a:bodyPr>
          <a:lstStyle/>
          <a:p>
            <a:pPr>
              <a:lnSpc>
                <a:spcPct val="150000"/>
              </a:lnSpc>
              <a:defRPr/>
            </a:pPr>
            <a:r>
              <a:rPr lang="en-AU" altLang="zh-CN" sz="2400" dirty="0">
                <a:latin typeface="Times New Roman" panose="02020603050405020304" pitchFamily="18" charset="0"/>
                <a:ea typeface="微软雅黑" panose="020B0503020204020204" pitchFamily="34" charset="-122"/>
                <a:sym typeface="Times New Roman" panose="02020603050405020304" pitchFamily="18" charset="0"/>
              </a:rPr>
              <a:t>Logistic</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函数求导</a:t>
            </a:r>
          </a:p>
        </p:txBody>
      </p:sp>
      <p:graphicFrame>
        <p:nvGraphicFramePr>
          <p:cNvPr id="7" name="表格 6">
            <a:extLst>
              <a:ext uri="{FF2B5EF4-FFF2-40B4-BE49-F238E27FC236}">
                <a16:creationId xmlns:a16="http://schemas.microsoft.com/office/drawing/2014/main" id="{61621639-9E51-44CC-845C-F265411A9EE9}"/>
              </a:ext>
            </a:extLst>
          </p:cNvPr>
          <p:cNvGraphicFramePr>
            <a:graphicFrameLocks noGrp="1"/>
          </p:cNvGraphicFramePr>
          <p:nvPr>
            <p:extLst>
              <p:ext uri="{D42A27DB-BD31-4B8C-83A1-F6EECF244321}">
                <p14:modId xmlns:p14="http://schemas.microsoft.com/office/powerpoint/2010/main" val="765509255"/>
              </p:ext>
            </p:extLst>
          </p:nvPr>
        </p:nvGraphicFramePr>
        <p:xfrm>
          <a:off x="1809750" y="2379663"/>
          <a:ext cx="8458200" cy="366712"/>
        </p:xfrm>
        <a:graphic>
          <a:graphicData uri="http://schemas.openxmlformats.org/drawingml/2006/table">
            <a:tbl>
              <a:tblPr/>
              <a:tblGrid>
                <a:gridCol w="8458200">
                  <a:extLst>
                    <a:ext uri="{9D8B030D-6E8A-4147-A177-3AD203B41FA5}">
                      <a16:colId xmlns:a16="http://schemas.microsoft.com/office/drawing/2014/main" val="20000"/>
                    </a:ext>
                  </a:extLst>
                </a:gridCol>
              </a:tblGrid>
              <a:tr h="366712">
                <a:tc>
                  <a:txBody>
                    <a:bodyPr/>
                    <a:lstStyle/>
                    <a:p>
                      <a:endParaRPr lang="en-AU" sz="1800" dirty="0">
                        <a:latin typeface="Times New Roman" panose="02020603050405020304" pitchFamily="18" charset="0"/>
                        <a:ea typeface="微软雅黑" panose="020B0503020204020204" pitchFamily="34" charset="-122"/>
                        <a:sym typeface="Times New Roman" panose="02020603050405020304" pitchFamily="18" charset="0"/>
                      </a:endParaRPr>
                    </a:p>
                  </a:txBody>
                  <a:tcPr marT="45839" marB="45839" anchor="ctr">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70664" name="图片 8">
            <a:extLst>
              <a:ext uri="{FF2B5EF4-FFF2-40B4-BE49-F238E27FC236}">
                <a16:creationId xmlns:a16="http://schemas.microsoft.com/office/drawing/2014/main" id="{61A9E064-BA3E-4AF2-AD24-020A94D7BC2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501605" y="1435808"/>
            <a:ext cx="1722813" cy="50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图片 22">
            <a:extLst>
              <a:ext uri="{FF2B5EF4-FFF2-40B4-BE49-F238E27FC236}">
                <a16:creationId xmlns:a16="http://schemas.microsoft.com/office/drawing/2014/main" id="{7B2C5D2F-8001-4DE0-9857-DABAEF7178F8}"/>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277709" y="2679043"/>
            <a:ext cx="6662307" cy="338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7">
            <a:extLst>
              <a:ext uri="{FF2B5EF4-FFF2-40B4-BE49-F238E27FC236}">
                <a16:creationId xmlns:a16="http://schemas.microsoft.com/office/drawing/2014/main" id="{7312A845-7C6D-4AAE-A062-EB4C17AEB3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9584" y="744102"/>
            <a:ext cx="3540848" cy="169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13">
            <a:extLst>
              <a:ext uri="{FF2B5EF4-FFF2-40B4-BE49-F238E27FC236}">
                <a16:creationId xmlns:a16="http://schemas.microsoft.com/office/drawing/2014/main" id="{8E599DF8-E728-4F1E-86E8-3284BD38FF68}"/>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Tree>
  </p:cSld>
  <p:clrMapOvr>
    <a:masterClrMapping/>
  </p:clrMapOvr>
  <p:transition spd="med">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Box 39">
            <a:extLst>
              <a:ext uri="{FF2B5EF4-FFF2-40B4-BE49-F238E27FC236}">
                <a16:creationId xmlns:a16="http://schemas.microsoft.com/office/drawing/2014/main" id="{9EA879CB-BC53-4744-97BC-CAD131F482B1}"/>
              </a:ext>
            </a:extLst>
          </p:cNvPr>
          <p:cNvSpPr txBox="1">
            <a:spLocks noChangeArrowheads="1"/>
          </p:cNvSpPr>
          <p:nvPr/>
        </p:nvSpPr>
        <p:spPr bwMode="auto">
          <a:xfrm>
            <a:off x="343248" y="2594074"/>
            <a:ext cx="6648102" cy="188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rgbClr val="FF6600"/>
              </a:buClr>
              <a:buFont typeface="Arial" panose="020B0604020202020204" pitchFamily="34" charset="0"/>
              <a:buChar char="•"/>
            </a:pPr>
            <a:r>
              <a:rPr lang="en-AU" altLang="zh-CN" sz="2000" i="1">
                <a:latin typeface="Times New Roman" panose="02020603050405020304" pitchFamily="18" charset="0"/>
                <a:ea typeface="微软雅黑" panose="020B0503020204020204" pitchFamily="34" charset="-122"/>
                <a:sym typeface="Times New Roman" panose="02020603050405020304" pitchFamily="18" charset="0"/>
              </a:rPr>
              <a:t> net</a:t>
            </a:r>
            <a:r>
              <a:rPr lang="en-AU" altLang="zh-CN" sz="2000" baseline="-25000">
                <a:latin typeface="Times New Roman" panose="02020603050405020304" pitchFamily="18" charset="0"/>
                <a:ea typeface="微软雅黑" panose="020B0503020204020204" pitchFamily="34" charset="-122"/>
                <a:sym typeface="Times New Roman" panose="02020603050405020304" pitchFamily="18" charset="0"/>
              </a:rPr>
              <a:t>j </a:t>
            </a:r>
            <a:r>
              <a:rPr lang="en-AU" altLang="zh-CN" sz="2000">
                <a:latin typeface="Times New Roman" panose="02020603050405020304" pitchFamily="18" charset="0"/>
                <a:ea typeface="微软雅黑" panose="020B0503020204020204" pitchFamily="34" charset="-122"/>
                <a:sym typeface="Times New Roman" panose="02020603050405020304" pitchFamily="18" charset="0"/>
              </a:rPr>
              <a:t>= </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a:t>
            </a:r>
            <a:r>
              <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w</a:t>
            </a:r>
            <a:r>
              <a:rPr lang="en-AU" altLang="zh-CN" sz="2000" baseline="-25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ij</a:t>
            </a:r>
            <a:r>
              <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x</a:t>
            </a:r>
            <a:r>
              <a:rPr lang="en-AU" altLang="zh-CN" sz="2000" baseline="-25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ij</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a:t>
            </a:r>
            <a:r>
              <a:rPr lang="zh-CN" altLang="en-US"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j</a:t>
            </a:r>
            <a:r>
              <a:rPr lang="zh-CN" altLang="en-US"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神经元输入的加权和）</a:t>
            </a:r>
            <a:endPar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endParaRPr>
          </a:p>
          <a:p>
            <a:pPr>
              <a:lnSpc>
                <a:spcPct val="150000"/>
              </a:lnSpc>
              <a:buClr>
                <a:srgbClr val="FF6600"/>
              </a:buClr>
              <a:buFont typeface="Arial" panose="020B0604020202020204" pitchFamily="34" charset="0"/>
              <a:buChar char="•"/>
            </a:pPr>
            <a:r>
              <a:rPr lang="zh-CN" altLang="en-US"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激活函数，</a:t>
            </a:r>
            <a:r>
              <a:rPr lang="en-US"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t</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he sigmoid function</a:t>
            </a:r>
            <a:endPar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endParaRPr>
          </a:p>
          <a:p>
            <a:pPr>
              <a:lnSpc>
                <a:spcPct val="150000"/>
              </a:lnSpc>
              <a:buClr>
                <a:srgbClr val="FF6600"/>
              </a:buClr>
              <a:buFont typeface="Arial" panose="020B0604020202020204" pitchFamily="34" charset="0"/>
              <a:buChar char="•"/>
            </a:pPr>
            <a:r>
              <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outputs</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 </a:t>
            </a:r>
            <a:r>
              <a:rPr lang="zh-CN" altLang="en-US"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网络最后一层中的神经元</a:t>
            </a:r>
            <a:endPar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endParaRPr>
          </a:p>
          <a:p>
            <a:pPr>
              <a:lnSpc>
                <a:spcPct val="150000"/>
              </a:lnSpc>
              <a:buClr>
                <a:srgbClr val="FF6600"/>
              </a:buClr>
              <a:buFont typeface="Arial" panose="020B0604020202020204" pitchFamily="34" charset="0"/>
              <a:buChar char="•"/>
            </a:pP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a:t>
            </a:r>
            <a:r>
              <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Downstream</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a:t>
            </a:r>
            <a:r>
              <a:rPr lang="en-AU" altLang="zh-CN" sz="2000" i="1">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j</a:t>
            </a:r>
            <a:r>
              <a:rPr lang="en-AU"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 = </a:t>
            </a:r>
            <a:r>
              <a:rPr lang="zh-CN" altLang="en-US"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将</a:t>
            </a:r>
            <a:r>
              <a:rPr lang="en-US" altLang="zh-CN"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j</a:t>
            </a:r>
            <a:r>
              <a:rPr lang="zh-CN" altLang="en-US" sz="20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rPr>
              <a:t>神经元的输出作为输入的神经元集合</a:t>
            </a:r>
            <a:endParaRPr lang="zh-CN" altLang="en-US" sz="2400">
              <a:latin typeface="Times New Roman" panose="02020603050405020304" pitchFamily="18" charset="0"/>
              <a:ea typeface="微软雅黑" panose="020B0503020204020204" pitchFamily="34" charset="-122"/>
              <a:cs typeface="Arial Unicode MS" panose="020B0604020202020204" pitchFamily="34" charset="-122"/>
              <a:sym typeface="Times New Roman" panose="02020603050405020304" pitchFamily="18" charset="0"/>
            </a:endParaRPr>
          </a:p>
        </p:txBody>
      </p:sp>
      <p:sp>
        <p:nvSpPr>
          <p:cNvPr id="45" name="椭圆 44">
            <a:extLst>
              <a:ext uri="{FF2B5EF4-FFF2-40B4-BE49-F238E27FC236}">
                <a16:creationId xmlns:a16="http://schemas.microsoft.com/office/drawing/2014/main" id="{D905A0EF-B00D-4295-A73C-08CD0374BAAD}"/>
              </a:ext>
            </a:extLst>
          </p:cNvPr>
          <p:cNvSpPr/>
          <p:nvPr/>
        </p:nvSpPr>
        <p:spPr>
          <a:xfrm>
            <a:off x="8153400" y="3623582"/>
            <a:ext cx="381000" cy="381000"/>
          </a:xfrm>
          <a:prstGeom prst="ellipse">
            <a:avLst/>
          </a:prstGeom>
          <a:solidFill>
            <a:srgbClr val="13548C"/>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椭圆 45">
            <a:extLst>
              <a:ext uri="{FF2B5EF4-FFF2-40B4-BE49-F238E27FC236}">
                <a16:creationId xmlns:a16="http://schemas.microsoft.com/office/drawing/2014/main" id="{DF29CE14-C4C7-497B-899D-E051E9D5C6CC}"/>
              </a:ext>
            </a:extLst>
          </p:cNvPr>
          <p:cNvSpPr/>
          <p:nvPr/>
        </p:nvSpPr>
        <p:spPr>
          <a:xfrm>
            <a:off x="6477000" y="2328182"/>
            <a:ext cx="381000" cy="381000"/>
          </a:xfrm>
          <a:prstGeom prst="ellipse">
            <a:avLst/>
          </a:prstGeom>
          <a:solidFill>
            <a:srgbClr val="13548C"/>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椭圆 46">
            <a:extLst>
              <a:ext uri="{FF2B5EF4-FFF2-40B4-BE49-F238E27FC236}">
                <a16:creationId xmlns:a16="http://schemas.microsoft.com/office/drawing/2014/main" id="{35813554-C19B-421D-9865-3C3382FDB47E}"/>
              </a:ext>
            </a:extLst>
          </p:cNvPr>
          <p:cNvSpPr/>
          <p:nvPr/>
        </p:nvSpPr>
        <p:spPr>
          <a:xfrm>
            <a:off x="8153400" y="2328182"/>
            <a:ext cx="381000" cy="381000"/>
          </a:xfrm>
          <a:prstGeom prst="ellipse">
            <a:avLst/>
          </a:prstGeom>
          <a:solidFill>
            <a:srgbClr val="13548C"/>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椭圆 47">
            <a:extLst>
              <a:ext uri="{FF2B5EF4-FFF2-40B4-BE49-F238E27FC236}">
                <a16:creationId xmlns:a16="http://schemas.microsoft.com/office/drawing/2014/main" id="{D3E93208-1716-4008-9080-8DA9D4A64E43}"/>
              </a:ext>
            </a:extLst>
          </p:cNvPr>
          <p:cNvSpPr/>
          <p:nvPr/>
        </p:nvSpPr>
        <p:spPr>
          <a:xfrm>
            <a:off x="6934200" y="1185182"/>
            <a:ext cx="381000" cy="381000"/>
          </a:xfrm>
          <a:prstGeom prst="ellipse">
            <a:avLst/>
          </a:prstGeom>
          <a:solidFill>
            <a:srgbClr val="FF6600"/>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9" name="直接箭头连接符 48">
            <a:extLst>
              <a:ext uri="{FF2B5EF4-FFF2-40B4-BE49-F238E27FC236}">
                <a16:creationId xmlns:a16="http://schemas.microsoft.com/office/drawing/2014/main" id="{86B4B215-8998-4ABD-AB80-F9D65FE9A48D}"/>
              </a:ext>
            </a:extLst>
          </p:cNvPr>
          <p:cNvCxnSpPr>
            <a:endCxn id="46" idx="4"/>
          </p:cNvCxnSpPr>
          <p:nvPr/>
        </p:nvCxnSpPr>
        <p:spPr>
          <a:xfrm rot="5400000" flipH="1" flipV="1">
            <a:off x="6210301" y="3165588"/>
            <a:ext cx="914400" cy="3175"/>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94C9D03-DCAE-4B19-A219-D100EC90F251}"/>
              </a:ext>
            </a:extLst>
          </p:cNvPr>
          <p:cNvCxnSpPr>
            <a:endCxn id="46" idx="4"/>
          </p:cNvCxnSpPr>
          <p:nvPr/>
        </p:nvCxnSpPr>
        <p:spPr>
          <a:xfrm rot="16200000" flipV="1">
            <a:off x="7048500" y="2327389"/>
            <a:ext cx="914400" cy="16764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6EFB04B-EC50-423C-99DC-27EE4C7C3A60}"/>
              </a:ext>
            </a:extLst>
          </p:cNvPr>
          <p:cNvCxnSpPr>
            <a:endCxn id="47" idx="4"/>
          </p:cNvCxnSpPr>
          <p:nvPr/>
        </p:nvCxnSpPr>
        <p:spPr>
          <a:xfrm rot="5400000" flipH="1" flipV="1">
            <a:off x="7048500" y="2327389"/>
            <a:ext cx="914400" cy="16764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30FFDF2-BE1A-49E9-B283-70746F664FEB}"/>
              </a:ext>
            </a:extLst>
          </p:cNvPr>
          <p:cNvCxnSpPr>
            <a:endCxn id="47" idx="4"/>
          </p:cNvCxnSpPr>
          <p:nvPr/>
        </p:nvCxnSpPr>
        <p:spPr>
          <a:xfrm rot="5400000" flipH="1" flipV="1">
            <a:off x="7886701" y="3165588"/>
            <a:ext cx="914400" cy="3175"/>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037AD3CC-91C0-40EA-9CA4-BE342D86BCFC}"/>
              </a:ext>
            </a:extLst>
          </p:cNvPr>
          <p:cNvCxnSpPr>
            <a:endCxn id="48" idx="4"/>
          </p:cNvCxnSpPr>
          <p:nvPr/>
        </p:nvCxnSpPr>
        <p:spPr>
          <a:xfrm rot="5400000" flipH="1" flipV="1">
            <a:off x="6515100" y="1717789"/>
            <a:ext cx="762000" cy="4572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5E9293AD-D4CA-4069-B5FE-D0C49786C02E}"/>
              </a:ext>
            </a:extLst>
          </p:cNvPr>
          <p:cNvCxnSpPr>
            <a:endCxn id="48" idx="4"/>
          </p:cNvCxnSpPr>
          <p:nvPr/>
        </p:nvCxnSpPr>
        <p:spPr>
          <a:xfrm rot="16200000" flipV="1">
            <a:off x="7353300" y="1336789"/>
            <a:ext cx="762000" cy="12192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1C9BE98-3F0B-4B71-8480-4CFC43EF054F}"/>
              </a:ext>
            </a:extLst>
          </p:cNvPr>
          <p:cNvCxnSpPr/>
          <p:nvPr/>
        </p:nvCxnSpPr>
        <p:spPr>
          <a:xfrm rot="5400000" flipH="1" flipV="1">
            <a:off x="6934201" y="993888"/>
            <a:ext cx="381000" cy="3175"/>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7E74012E-F82D-4E59-936E-1DD1EA03C771}"/>
              </a:ext>
            </a:extLst>
          </p:cNvPr>
          <p:cNvSpPr/>
          <p:nvPr/>
        </p:nvSpPr>
        <p:spPr>
          <a:xfrm>
            <a:off x="7696200" y="1185182"/>
            <a:ext cx="381000" cy="381000"/>
          </a:xfrm>
          <a:prstGeom prst="ellipse">
            <a:avLst/>
          </a:prstGeom>
          <a:solidFill>
            <a:srgbClr val="FF6600"/>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椭圆 56">
            <a:extLst>
              <a:ext uri="{FF2B5EF4-FFF2-40B4-BE49-F238E27FC236}">
                <a16:creationId xmlns:a16="http://schemas.microsoft.com/office/drawing/2014/main" id="{E167A2BA-02A5-433A-BF3C-D562F013A114}"/>
              </a:ext>
            </a:extLst>
          </p:cNvPr>
          <p:cNvSpPr/>
          <p:nvPr/>
        </p:nvSpPr>
        <p:spPr>
          <a:xfrm>
            <a:off x="7315200" y="2327389"/>
            <a:ext cx="381000" cy="381000"/>
          </a:xfrm>
          <a:prstGeom prst="ellipse">
            <a:avLst/>
          </a:prstGeom>
          <a:noFill/>
          <a:ln>
            <a:solidFill>
              <a:srgbClr val="FF66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6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j</a:t>
            </a:r>
            <a:endParaRPr lang="zh-CN" altLang="en-US" sz="16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58" name="直接箭头连接符 57">
            <a:extLst>
              <a:ext uri="{FF2B5EF4-FFF2-40B4-BE49-F238E27FC236}">
                <a16:creationId xmlns:a16="http://schemas.microsoft.com/office/drawing/2014/main" id="{5DE7143A-7F02-4A9C-BC19-6AEAC867D8F3}"/>
              </a:ext>
            </a:extLst>
          </p:cNvPr>
          <p:cNvCxnSpPr>
            <a:stCxn id="57" idx="0"/>
            <a:endCxn id="48" idx="4"/>
          </p:cNvCxnSpPr>
          <p:nvPr/>
        </p:nvCxnSpPr>
        <p:spPr>
          <a:xfrm rot="16200000" flipV="1">
            <a:off x="6934200" y="1755889"/>
            <a:ext cx="762000" cy="3810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20625CD1-9C8A-4A6C-86BD-0661BC04A3B3}"/>
              </a:ext>
            </a:extLst>
          </p:cNvPr>
          <p:cNvCxnSpPr>
            <a:stCxn id="57" idx="0"/>
            <a:endCxn id="56" idx="4"/>
          </p:cNvCxnSpPr>
          <p:nvPr/>
        </p:nvCxnSpPr>
        <p:spPr>
          <a:xfrm rot="5400000" flipH="1" flipV="1">
            <a:off x="7315200" y="1755889"/>
            <a:ext cx="762000" cy="3810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68252250-BBF2-46E7-99B2-A697E4BD4BBE}"/>
              </a:ext>
            </a:extLst>
          </p:cNvPr>
          <p:cNvCxnSpPr>
            <a:endCxn id="56" idx="4"/>
          </p:cNvCxnSpPr>
          <p:nvPr/>
        </p:nvCxnSpPr>
        <p:spPr>
          <a:xfrm rot="16200000" flipV="1">
            <a:off x="7734300" y="1717789"/>
            <a:ext cx="762000" cy="4572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1485A65-08B5-48BB-AC53-688CD133ED60}"/>
              </a:ext>
            </a:extLst>
          </p:cNvPr>
          <p:cNvCxnSpPr>
            <a:endCxn id="56" idx="4"/>
          </p:cNvCxnSpPr>
          <p:nvPr/>
        </p:nvCxnSpPr>
        <p:spPr>
          <a:xfrm rot="5400000" flipH="1" flipV="1">
            <a:off x="6896100" y="1336789"/>
            <a:ext cx="762000" cy="12192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004B7B6-B9E1-49FF-9650-C0A1E4122302}"/>
              </a:ext>
            </a:extLst>
          </p:cNvPr>
          <p:cNvCxnSpPr/>
          <p:nvPr/>
        </p:nvCxnSpPr>
        <p:spPr>
          <a:xfrm rot="5400000" flipH="1" flipV="1">
            <a:off x="7696201" y="993888"/>
            <a:ext cx="381000" cy="3175"/>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3381449-20C0-474C-974C-EBDF043A46A3}"/>
              </a:ext>
            </a:extLst>
          </p:cNvPr>
          <p:cNvCxnSpPr>
            <a:endCxn id="57" idx="4"/>
          </p:cNvCxnSpPr>
          <p:nvPr/>
        </p:nvCxnSpPr>
        <p:spPr>
          <a:xfrm rot="5400000" flipH="1" flipV="1">
            <a:off x="6629400" y="2746489"/>
            <a:ext cx="914400" cy="838200"/>
          </a:xfrm>
          <a:prstGeom prst="straightConnector1">
            <a:avLst/>
          </a:prstGeom>
          <a:ln w="19050">
            <a:solidFill>
              <a:srgbClr val="FF66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9361F02-B619-4F78-B8C3-472BEF25EF32}"/>
              </a:ext>
            </a:extLst>
          </p:cNvPr>
          <p:cNvCxnSpPr>
            <a:endCxn id="57" idx="4"/>
          </p:cNvCxnSpPr>
          <p:nvPr/>
        </p:nvCxnSpPr>
        <p:spPr>
          <a:xfrm rot="16200000" flipV="1">
            <a:off x="7467600" y="2746489"/>
            <a:ext cx="914400" cy="838200"/>
          </a:xfrm>
          <a:prstGeom prst="straightConnector1">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5" name="椭圆 20">
            <a:extLst>
              <a:ext uri="{FF2B5EF4-FFF2-40B4-BE49-F238E27FC236}">
                <a16:creationId xmlns:a16="http://schemas.microsoft.com/office/drawing/2014/main" id="{78F3CE57-83A2-47FC-99ED-10AC26F27119}"/>
              </a:ext>
            </a:extLst>
          </p:cNvPr>
          <p:cNvSpPr/>
          <p:nvPr/>
        </p:nvSpPr>
        <p:spPr>
          <a:xfrm>
            <a:off x="6477000" y="3622789"/>
            <a:ext cx="381000" cy="381000"/>
          </a:xfrm>
          <a:prstGeom prst="ellipse">
            <a:avLst/>
          </a:prstGeom>
          <a:no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600" dirty="0" err="1">
                <a:solidFill>
                  <a:srgbClr val="00B0F0"/>
                </a:solidFill>
                <a:latin typeface="Times New Roman" panose="02020603050405020304" pitchFamily="18" charset="0"/>
                <a:ea typeface="微软雅黑" panose="020B0503020204020204" pitchFamily="34" charset="-122"/>
                <a:sym typeface="Times New Roman" panose="02020603050405020304" pitchFamily="18" charset="0"/>
              </a:rPr>
              <a:t>i</a:t>
            </a:r>
            <a:endParaRPr lang="zh-CN" altLang="en-US" sz="1600" dirty="0">
              <a:solidFill>
                <a:srgbClr val="00B0F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Text Box 13">
            <a:extLst>
              <a:ext uri="{FF2B5EF4-FFF2-40B4-BE49-F238E27FC236}">
                <a16:creationId xmlns:a16="http://schemas.microsoft.com/office/drawing/2014/main" id="{C851817A-CFD4-4989-ADBD-87E28C1A8EEA}"/>
              </a:ext>
            </a:extLst>
          </p:cNvPr>
          <p:cNvSpPr txBox="1">
            <a:spLocks noChangeArrowheads="1"/>
          </p:cNvSpPr>
          <p:nvPr/>
        </p:nvSpPr>
        <p:spPr bwMode="auto">
          <a:xfrm>
            <a:off x="756000" y="108000"/>
            <a:ext cx="3852863"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pic>
        <p:nvPicPr>
          <p:cNvPr id="2" name="图片 1">
            <a:extLst>
              <a:ext uri="{FF2B5EF4-FFF2-40B4-BE49-F238E27FC236}">
                <a16:creationId xmlns:a16="http://schemas.microsoft.com/office/drawing/2014/main" id="{ACE06305-CC82-44B5-B7B9-6543A1094D64}"/>
              </a:ext>
            </a:extLst>
          </p:cNvPr>
          <p:cNvPicPr>
            <a:picLocks noChangeAspect="1"/>
          </p:cNvPicPr>
          <p:nvPr/>
        </p:nvPicPr>
        <p:blipFill>
          <a:blip r:embed="rId2"/>
          <a:stretch>
            <a:fillRect/>
          </a:stretch>
        </p:blipFill>
        <p:spPr>
          <a:xfrm>
            <a:off x="1215478" y="732430"/>
            <a:ext cx="4700423" cy="1828959"/>
          </a:xfrm>
          <a:prstGeom prst="rect">
            <a:avLst/>
          </a:prstGeom>
        </p:spPr>
      </p:pic>
      <p:pic>
        <p:nvPicPr>
          <p:cNvPr id="6" name="图片 5">
            <a:extLst>
              <a:ext uri="{FF2B5EF4-FFF2-40B4-BE49-F238E27FC236}">
                <a16:creationId xmlns:a16="http://schemas.microsoft.com/office/drawing/2014/main" id="{06B1C8A1-6E77-418E-B38B-5D6BFAD658BC}"/>
              </a:ext>
            </a:extLst>
          </p:cNvPr>
          <p:cNvPicPr>
            <a:picLocks noChangeAspect="1"/>
          </p:cNvPicPr>
          <p:nvPr/>
        </p:nvPicPr>
        <p:blipFill>
          <a:blip r:embed="rId3"/>
          <a:stretch>
            <a:fillRect/>
          </a:stretch>
        </p:blipFill>
        <p:spPr>
          <a:xfrm>
            <a:off x="1430291" y="4404219"/>
            <a:ext cx="6283418" cy="2399572"/>
          </a:xfrm>
          <a:prstGeom prst="rect">
            <a:avLst/>
          </a:prstGeom>
        </p:spPr>
      </p:pic>
    </p:spTree>
  </p:cSld>
  <p:clrMapOvr>
    <a:masterClrMapping/>
  </p:clrMapOvr>
  <p:transition spd="med">
    <p:split orient="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5CD5678B-BAE4-4335-BD7D-97857335A46A}"/>
              </a:ext>
            </a:extLst>
          </p:cNvPr>
          <p:cNvPicPr>
            <a:picLocks noChangeAspect="1"/>
          </p:cNvPicPr>
          <p:nvPr/>
        </p:nvPicPr>
        <p:blipFill>
          <a:blip r:embed="rId3"/>
          <a:stretch>
            <a:fillRect/>
          </a:stretch>
        </p:blipFill>
        <p:spPr>
          <a:xfrm>
            <a:off x="114571" y="823117"/>
            <a:ext cx="3143579" cy="1426370"/>
          </a:xfrm>
          <a:prstGeom prst="rect">
            <a:avLst/>
          </a:prstGeom>
        </p:spPr>
      </p:pic>
      <p:sp>
        <p:nvSpPr>
          <p:cNvPr id="2" name="标题 1">
            <a:extLst>
              <a:ext uri="{FF2B5EF4-FFF2-40B4-BE49-F238E27FC236}">
                <a16:creationId xmlns:a16="http://schemas.microsoft.com/office/drawing/2014/main" id="{6B253FB7-F26D-4172-B90C-6B13078813BA}"/>
              </a:ext>
            </a:extLst>
          </p:cNvPr>
          <p:cNvSpPr>
            <a:spLocks noGrp="1"/>
          </p:cNvSpPr>
          <p:nvPr>
            <p:ph type="title" idx="4294967295"/>
          </p:nvPr>
        </p:nvSpPr>
        <p:spPr>
          <a:xfrm>
            <a:off x="756000" y="108000"/>
            <a:ext cx="5616200" cy="892552"/>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5.1.1 </a:t>
            </a:r>
            <a:r>
              <a:rPr lang="en-AU"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Output </a:t>
            </a:r>
            <a:r>
              <a:rPr lang="en-AU"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Units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输出神经元的训练</a:t>
            </a:r>
          </a:p>
        </p:txBody>
      </p:sp>
      <p:graphicFrame>
        <p:nvGraphicFramePr>
          <p:cNvPr id="72708" name="对象 4">
            <a:extLst>
              <a:ext uri="{FF2B5EF4-FFF2-40B4-BE49-F238E27FC236}">
                <a16:creationId xmlns:a16="http://schemas.microsoft.com/office/drawing/2014/main" id="{D445362A-FD5E-499B-92D1-4E9B2ABE8CB7}"/>
              </a:ext>
            </a:extLst>
          </p:cNvPr>
          <p:cNvGraphicFramePr>
            <a:graphicFrameLocks noChangeAspect="1"/>
          </p:cNvGraphicFramePr>
          <p:nvPr>
            <p:extLst>
              <p:ext uri="{D42A27DB-BD31-4B8C-83A1-F6EECF244321}">
                <p14:modId xmlns:p14="http://schemas.microsoft.com/office/powerpoint/2010/main" val="4089982891"/>
              </p:ext>
            </p:extLst>
          </p:nvPr>
        </p:nvGraphicFramePr>
        <p:xfrm>
          <a:off x="3311140" y="1130280"/>
          <a:ext cx="2044068" cy="779695"/>
        </p:xfrm>
        <a:graphic>
          <a:graphicData uri="http://schemas.openxmlformats.org/presentationml/2006/ole">
            <mc:AlternateContent xmlns:mc="http://schemas.openxmlformats.org/markup-compatibility/2006">
              <mc:Choice xmlns:v="urn:schemas-microsoft-com:vml" Requires="v">
                <p:oleObj spid="_x0000_s72855" name="Equation" r:id="rId4" imgW="1231366" imgH="469696" progId="">
                  <p:embed/>
                </p:oleObj>
              </mc:Choice>
              <mc:Fallback>
                <p:oleObj name="Equation" r:id="rId4" imgW="1231366" imgH="469696" progId="">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140" y="1130280"/>
                        <a:ext cx="2044068" cy="77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AFBB1337-0D25-4D0B-AE85-740A0111E3AF}"/>
              </a:ext>
            </a:extLst>
          </p:cNvPr>
          <p:cNvGraphicFramePr>
            <a:graphicFrameLocks noChangeAspect="1"/>
          </p:cNvGraphicFramePr>
          <p:nvPr>
            <p:extLst>
              <p:ext uri="{D42A27DB-BD31-4B8C-83A1-F6EECF244321}">
                <p14:modId xmlns:p14="http://schemas.microsoft.com/office/powerpoint/2010/main" val="178914958"/>
              </p:ext>
            </p:extLst>
          </p:nvPr>
        </p:nvGraphicFramePr>
        <p:xfrm>
          <a:off x="914400" y="2625986"/>
          <a:ext cx="2586038" cy="685800"/>
        </p:xfrm>
        <a:graphic>
          <a:graphicData uri="http://schemas.openxmlformats.org/presentationml/2006/ole">
            <mc:AlternateContent xmlns:mc="http://schemas.openxmlformats.org/markup-compatibility/2006">
              <mc:Choice xmlns:v="urn:schemas-microsoft-com:vml" Requires="v">
                <p:oleObj spid="_x0000_s72856" name="Equation" r:id="rId6" imgW="1675673" imgH="444307" progId="">
                  <p:embed/>
                </p:oleObj>
              </mc:Choice>
              <mc:Fallback>
                <p:oleObj name="Equation" r:id="rId6" imgW="1675673" imgH="444307" progId="">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2625986"/>
                        <a:ext cx="25860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26A4107C-0595-4D15-A170-EBBE7C03955B}"/>
              </a:ext>
            </a:extLst>
          </p:cNvPr>
          <p:cNvGraphicFramePr>
            <a:graphicFrameLocks noChangeAspect="1"/>
          </p:cNvGraphicFramePr>
          <p:nvPr>
            <p:extLst>
              <p:ext uri="{D42A27DB-BD31-4B8C-83A1-F6EECF244321}">
                <p14:modId xmlns:p14="http://schemas.microsoft.com/office/powerpoint/2010/main" val="3051798799"/>
              </p:ext>
            </p:extLst>
          </p:nvPr>
        </p:nvGraphicFramePr>
        <p:xfrm>
          <a:off x="914400" y="3442625"/>
          <a:ext cx="2703513" cy="1822450"/>
        </p:xfrm>
        <a:graphic>
          <a:graphicData uri="http://schemas.openxmlformats.org/presentationml/2006/ole">
            <mc:AlternateContent xmlns:mc="http://schemas.openxmlformats.org/markup-compatibility/2006">
              <mc:Choice xmlns:v="urn:schemas-microsoft-com:vml" Requires="v">
                <p:oleObj spid="_x0000_s72857" name="Equation" r:id="rId8" imgW="1752600" imgH="1181100" progId="">
                  <p:embed/>
                </p:oleObj>
              </mc:Choice>
              <mc:Fallback>
                <p:oleObj name="Equation" r:id="rId8" imgW="1752600" imgH="1181100" progId="">
                  <p:embed/>
                  <p:pic>
                    <p:nvPicPr>
                      <p:cNvPr id="0"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3442625"/>
                        <a:ext cx="2703513"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925215BE-9543-46E2-BFCA-517F15ABBE35}"/>
              </a:ext>
            </a:extLst>
          </p:cNvPr>
          <p:cNvGraphicFramePr>
            <a:graphicFrameLocks noChangeAspect="1"/>
          </p:cNvGraphicFramePr>
          <p:nvPr>
            <p:extLst>
              <p:ext uri="{D42A27DB-BD31-4B8C-83A1-F6EECF244321}">
                <p14:modId xmlns:p14="http://schemas.microsoft.com/office/powerpoint/2010/main" val="3248208217"/>
              </p:ext>
            </p:extLst>
          </p:nvPr>
        </p:nvGraphicFramePr>
        <p:xfrm>
          <a:off x="5008563" y="2615499"/>
          <a:ext cx="3011487" cy="768350"/>
        </p:xfrm>
        <a:graphic>
          <a:graphicData uri="http://schemas.openxmlformats.org/presentationml/2006/ole">
            <mc:AlternateContent xmlns:mc="http://schemas.openxmlformats.org/markup-compatibility/2006">
              <mc:Choice xmlns:v="urn:schemas-microsoft-com:vml" Requires="v">
                <p:oleObj spid="_x0000_s72858" name="Equation" r:id="rId10" imgW="1841500" imgH="469900" progId="">
                  <p:embed/>
                </p:oleObj>
              </mc:Choice>
              <mc:Fallback>
                <p:oleObj name="Equation" r:id="rId10" imgW="1841500" imgH="469900" progId="">
                  <p:embed/>
                  <p:pic>
                    <p:nvPicPr>
                      <p:cNvPr id="0"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8563" y="2615499"/>
                        <a:ext cx="30114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654" name="Object 6">
            <a:extLst>
              <a:ext uri="{FF2B5EF4-FFF2-40B4-BE49-F238E27FC236}">
                <a16:creationId xmlns:a16="http://schemas.microsoft.com/office/drawing/2014/main" id="{FED6C47A-1344-48A8-BB01-6163F4D590C7}"/>
              </a:ext>
            </a:extLst>
          </p:cNvPr>
          <p:cNvGraphicFramePr>
            <a:graphicFrameLocks noChangeAspect="1"/>
          </p:cNvGraphicFramePr>
          <p:nvPr>
            <p:extLst>
              <p:ext uri="{D42A27DB-BD31-4B8C-83A1-F6EECF244321}">
                <p14:modId xmlns:p14="http://schemas.microsoft.com/office/powerpoint/2010/main" val="3849375327"/>
              </p:ext>
            </p:extLst>
          </p:nvPr>
        </p:nvGraphicFramePr>
        <p:xfrm>
          <a:off x="4953000" y="4089373"/>
          <a:ext cx="2989263" cy="792163"/>
        </p:xfrm>
        <a:graphic>
          <a:graphicData uri="http://schemas.openxmlformats.org/presentationml/2006/ole">
            <mc:AlternateContent xmlns:mc="http://schemas.openxmlformats.org/markup-compatibility/2006">
              <mc:Choice xmlns:v="urn:schemas-microsoft-com:vml" Requires="v">
                <p:oleObj spid="_x0000_s72859" name="Equation" r:id="rId12" imgW="1675673" imgH="444307" progId="">
                  <p:embed/>
                </p:oleObj>
              </mc:Choice>
              <mc:Fallback>
                <p:oleObj name="Equation" r:id="rId12" imgW="1675673" imgH="444307" progId="">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4089373"/>
                        <a:ext cx="29892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下箭头 9">
            <a:extLst>
              <a:ext uri="{FF2B5EF4-FFF2-40B4-BE49-F238E27FC236}">
                <a16:creationId xmlns:a16="http://schemas.microsoft.com/office/drawing/2014/main" id="{04E4C37A-485A-4F68-97B3-3452CCEB90EF}"/>
              </a:ext>
            </a:extLst>
          </p:cNvPr>
          <p:cNvSpPr/>
          <p:nvPr/>
        </p:nvSpPr>
        <p:spPr>
          <a:xfrm rot="2071715">
            <a:off x="3586337" y="2032324"/>
            <a:ext cx="288000" cy="576000"/>
          </a:xfrm>
          <a:prstGeom prst="downArrow">
            <a:avLst/>
          </a:prstGeom>
          <a:solidFill>
            <a:srgbClr val="FF660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下箭头 10">
            <a:extLst>
              <a:ext uri="{FF2B5EF4-FFF2-40B4-BE49-F238E27FC236}">
                <a16:creationId xmlns:a16="http://schemas.microsoft.com/office/drawing/2014/main" id="{948A6078-539C-46D1-9CCC-0460CCA6A1ED}"/>
              </a:ext>
            </a:extLst>
          </p:cNvPr>
          <p:cNvSpPr/>
          <p:nvPr/>
        </p:nvSpPr>
        <p:spPr>
          <a:xfrm rot="19128875">
            <a:off x="4832354" y="2026418"/>
            <a:ext cx="288000" cy="576000"/>
          </a:xfrm>
          <a:prstGeom prst="downArrow">
            <a:avLst/>
          </a:prstGeom>
          <a:solidFill>
            <a:srgbClr val="FF660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右箭头 11">
            <a:extLst>
              <a:ext uri="{FF2B5EF4-FFF2-40B4-BE49-F238E27FC236}">
                <a16:creationId xmlns:a16="http://schemas.microsoft.com/office/drawing/2014/main" id="{3E97D53A-490F-4BC9-8BB9-CD598473E1B9}"/>
              </a:ext>
            </a:extLst>
          </p:cNvPr>
          <p:cNvSpPr/>
          <p:nvPr/>
        </p:nvSpPr>
        <p:spPr>
          <a:xfrm>
            <a:off x="4096163" y="4334362"/>
            <a:ext cx="504000" cy="288000"/>
          </a:xfrm>
          <a:prstGeom prst="rightArrow">
            <a:avLst/>
          </a:prstGeom>
          <a:solidFill>
            <a:srgbClr val="FF660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下箭头 12">
            <a:extLst>
              <a:ext uri="{FF2B5EF4-FFF2-40B4-BE49-F238E27FC236}">
                <a16:creationId xmlns:a16="http://schemas.microsoft.com/office/drawing/2014/main" id="{85B3E824-2FCC-4D64-927F-F28A4D7C9A9F}"/>
              </a:ext>
            </a:extLst>
          </p:cNvPr>
          <p:cNvSpPr/>
          <p:nvPr/>
        </p:nvSpPr>
        <p:spPr>
          <a:xfrm>
            <a:off x="6248400" y="3561198"/>
            <a:ext cx="288000" cy="504000"/>
          </a:xfrm>
          <a:prstGeom prst="downArrow">
            <a:avLst/>
          </a:prstGeom>
          <a:solidFill>
            <a:srgbClr val="FF660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a:extLst>
              <a:ext uri="{FF2B5EF4-FFF2-40B4-BE49-F238E27FC236}">
                <a16:creationId xmlns:a16="http://schemas.microsoft.com/office/drawing/2014/main" id="{3A3E111B-BAC9-49ED-B1F8-F7CF5D17484B}"/>
              </a:ext>
            </a:extLst>
          </p:cNvPr>
          <p:cNvSpPr/>
          <p:nvPr/>
        </p:nvSpPr>
        <p:spPr>
          <a:xfrm>
            <a:off x="2505954" y="1360036"/>
            <a:ext cx="358775" cy="360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4" name="组合 3">
            <a:extLst>
              <a:ext uri="{FF2B5EF4-FFF2-40B4-BE49-F238E27FC236}">
                <a16:creationId xmlns:a16="http://schemas.microsoft.com/office/drawing/2014/main" id="{3D87E53D-351A-403F-8486-1D43970DDEF1}"/>
              </a:ext>
            </a:extLst>
          </p:cNvPr>
          <p:cNvGrpSpPr/>
          <p:nvPr/>
        </p:nvGrpSpPr>
        <p:grpSpPr>
          <a:xfrm>
            <a:off x="5649533" y="833148"/>
            <a:ext cx="2401575" cy="1554007"/>
            <a:chOff x="5484879" y="966054"/>
            <a:chExt cx="2401575" cy="1554007"/>
          </a:xfrm>
        </p:grpSpPr>
        <p:pic>
          <p:nvPicPr>
            <p:cNvPr id="72729" name="Picture 3">
              <a:extLst>
                <a:ext uri="{FF2B5EF4-FFF2-40B4-BE49-F238E27FC236}">
                  <a16:creationId xmlns:a16="http://schemas.microsoft.com/office/drawing/2014/main" id="{AA62440E-FF09-4266-A313-AC8ACF372A29}"/>
                </a:ext>
              </a:extLst>
            </p:cNvPr>
            <p:cNvPicPr>
              <a:picLocks noChangeAspect="1" noChangeArrowheads="1"/>
            </p:cNvPicPr>
            <p:nvPr/>
          </p:nvPicPr>
          <p:blipFill rotWithShape="1">
            <a:blip r:embed="rId14">
              <a:duotone>
                <a:prstClr val="black"/>
                <a:srgbClr val="D9C3A5">
                  <a:tint val="50000"/>
                  <a:satMod val="180000"/>
                </a:srgbClr>
              </a:duotone>
              <a:extLst>
                <a:ext uri="{28A0092B-C50C-407E-A947-70E740481C1C}">
                  <a14:useLocalDpi xmlns:a14="http://schemas.microsoft.com/office/drawing/2010/main" val="0"/>
                </a:ext>
              </a:extLst>
            </a:blip>
            <a:srcRect r="58541"/>
            <a:stretch/>
          </p:blipFill>
          <p:spPr bwMode="auto">
            <a:xfrm>
              <a:off x="5649533" y="966054"/>
              <a:ext cx="1802787" cy="90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a:extLst>
                <a:ext uri="{FF2B5EF4-FFF2-40B4-BE49-F238E27FC236}">
                  <a16:creationId xmlns:a16="http://schemas.microsoft.com/office/drawing/2014/main" id="{75F9B4AC-6AC0-4A21-9E07-0964DEC3415B}"/>
                </a:ext>
              </a:extLst>
            </p:cNvPr>
            <p:cNvPicPr>
              <a:picLocks noChangeAspect="1" noChangeArrowheads="1"/>
            </p:cNvPicPr>
            <p:nvPr/>
          </p:nvPicPr>
          <p:blipFill rotWithShape="1">
            <a:blip r:embed="rId14">
              <a:duotone>
                <a:prstClr val="black"/>
                <a:srgbClr val="D9C3A5">
                  <a:tint val="50000"/>
                  <a:satMod val="180000"/>
                </a:srgbClr>
              </a:duotone>
              <a:extLst>
                <a:ext uri="{28A0092B-C50C-407E-A947-70E740481C1C}">
                  <a14:useLocalDpi xmlns:a14="http://schemas.microsoft.com/office/drawing/2010/main" val="0"/>
                </a:ext>
              </a:extLst>
            </a:blip>
            <a:srcRect l="44771" t="28208"/>
            <a:stretch/>
          </p:blipFill>
          <p:spPr bwMode="auto">
            <a:xfrm>
              <a:off x="5484879" y="1868120"/>
              <a:ext cx="2401575" cy="65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7" name="图片 26">
            <a:extLst>
              <a:ext uri="{FF2B5EF4-FFF2-40B4-BE49-F238E27FC236}">
                <a16:creationId xmlns:a16="http://schemas.microsoft.com/office/drawing/2014/main" id="{6980CFB1-FCE1-4236-ACAD-01F0116928AD}"/>
              </a:ext>
            </a:extLst>
          </p:cNvPr>
          <p:cNvPicPr>
            <a:picLocks noChangeAspect="1"/>
          </p:cNvPicPr>
          <p:nvPr/>
        </p:nvPicPr>
        <p:blipFill>
          <a:blip r:embed="rId15"/>
          <a:stretch>
            <a:fillRect/>
          </a:stretch>
        </p:blipFill>
        <p:spPr>
          <a:xfrm>
            <a:off x="54110" y="5137774"/>
            <a:ext cx="4450574" cy="1699628"/>
          </a:xfrm>
          <a:prstGeom prst="rect">
            <a:avLst/>
          </a:prstGeom>
        </p:spPr>
      </p:pic>
      <p:grpSp>
        <p:nvGrpSpPr>
          <p:cNvPr id="14" name="组合 13">
            <a:extLst>
              <a:ext uri="{FF2B5EF4-FFF2-40B4-BE49-F238E27FC236}">
                <a16:creationId xmlns:a16="http://schemas.microsoft.com/office/drawing/2014/main" id="{A4DAED96-C125-4356-903C-B9E9FA3F4CF4}"/>
              </a:ext>
            </a:extLst>
          </p:cNvPr>
          <p:cNvGrpSpPr/>
          <p:nvPr/>
        </p:nvGrpSpPr>
        <p:grpSpPr>
          <a:xfrm>
            <a:off x="4297890" y="4959501"/>
            <a:ext cx="4450574" cy="854636"/>
            <a:chOff x="4297890" y="4959501"/>
            <a:chExt cx="4450574" cy="854636"/>
          </a:xfrm>
        </p:grpSpPr>
        <p:grpSp>
          <p:nvGrpSpPr>
            <p:cNvPr id="3" name="组合 2">
              <a:extLst>
                <a:ext uri="{FF2B5EF4-FFF2-40B4-BE49-F238E27FC236}">
                  <a16:creationId xmlns:a16="http://schemas.microsoft.com/office/drawing/2014/main" id="{6B788EE6-0AE7-4FE9-998A-23B668DB317D}"/>
                </a:ext>
              </a:extLst>
            </p:cNvPr>
            <p:cNvGrpSpPr>
              <a:grpSpLocks/>
            </p:cNvGrpSpPr>
            <p:nvPr/>
          </p:nvGrpSpPr>
          <p:grpSpPr bwMode="auto">
            <a:xfrm>
              <a:off x="4348163" y="4986397"/>
              <a:ext cx="4327525" cy="792163"/>
              <a:chOff x="4348163" y="5235575"/>
              <a:chExt cx="4328293" cy="792163"/>
            </a:xfrm>
          </p:grpSpPr>
          <p:graphicFrame>
            <p:nvGraphicFramePr>
              <p:cNvPr id="72731" name="Object 7">
                <a:extLst>
                  <a:ext uri="{FF2B5EF4-FFF2-40B4-BE49-F238E27FC236}">
                    <a16:creationId xmlns:a16="http://schemas.microsoft.com/office/drawing/2014/main" id="{FFA15D50-B620-4408-AF32-18F6E1DD6A66}"/>
                  </a:ext>
                </a:extLst>
              </p:cNvPr>
              <p:cNvGraphicFramePr>
                <a:graphicFrameLocks noChangeAspect="1"/>
              </p:cNvGraphicFramePr>
              <p:nvPr>
                <p:extLst>
                  <p:ext uri="{D42A27DB-BD31-4B8C-83A1-F6EECF244321}">
                    <p14:modId xmlns:p14="http://schemas.microsoft.com/office/powerpoint/2010/main" val="281803340"/>
                  </p:ext>
                </p:extLst>
              </p:nvPr>
            </p:nvGraphicFramePr>
            <p:xfrm>
              <a:off x="4348163" y="5235575"/>
              <a:ext cx="4257676" cy="792163"/>
            </p:xfrm>
            <a:graphic>
              <a:graphicData uri="http://schemas.openxmlformats.org/presentationml/2006/ole">
                <mc:AlternateContent xmlns:mc="http://schemas.openxmlformats.org/markup-compatibility/2006">
                  <mc:Choice xmlns:v="urn:schemas-microsoft-com:vml" Requires="v">
                    <p:oleObj spid="_x0000_s72860" name="Equation" r:id="rId16" imgW="2387600" imgH="444500" progId="">
                      <p:embed/>
                    </p:oleObj>
                  </mc:Choice>
                  <mc:Fallback>
                    <p:oleObj name="Equation" r:id="rId16" imgW="2387600" imgH="444500" progId="">
                      <p:embed/>
                      <p:pic>
                        <p:nvPicPr>
                          <p:cNvPr id="0"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48163" y="5235575"/>
                            <a:ext cx="4257676" cy="792163"/>
                          </a:xfrm>
                          <a:prstGeom prst="rect">
                            <a:avLst/>
                          </a:prstGeom>
                          <a:noFill/>
                          <a:ln w="19050">
                            <a:noFill/>
                            <a:miter lim="800000"/>
                            <a:headEnd/>
                            <a:tailEnd/>
                          </a:ln>
                        </p:spPr>
                      </p:pic>
                    </p:oleObj>
                  </mc:Fallback>
                </mc:AlternateContent>
              </a:graphicData>
            </a:graphic>
          </p:graphicFrame>
          <p:sp>
            <p:nvSpPr>
              <p:cNvPr id="15" name="文本框 14">
                <a:extLst>
                  <a:ext uri="{FF2B5EF4-FFF2-40B4-BE49-F238E27FC236}">
                    <a16:creationId xmlns:a16="http://schemas.microsoft.com/office/drawing/2014/main" id="{EF2F4468-1C5E-46DD-87AA-BA9E06B8995B}"/>
                  </a:ext>
                </a:extLst>
              </p:cNvPr>
              <p:cNvSpPr txBox="1">
                <a:spLocks noRot="1" noChangeAspect="1" noMove="1" noResize="1" noEditPoints="1" noAdjustHandles="1" noChangeArrowheads="1" noChangeShapeType="1" noTextEdit="1"/>
              </p:cNvSpPr>
              <p:nvPr/>
            </p:nvSpPr>
            <p:spPr>
              <a:xfrm>
                <a:off x="8291607" y="5445224"/>
                <a:ext cx="384849" cy="332463"/>
              </a:xfrm>
              <a:prstGeom prst="rect">
                <a:avLst/>
              </a:prstGeom>
              <a:blipFill rotWithShape="1">
                <a:blip r:embed="rId18"/>
                <a:stretch>
                  <a:fillRect l="-4762" r="-9524" b="-25455"/>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16" name="文本框 15">
                <a:extLst>
                  <a:ext uri="{FF2B5EF4-FFF2-40B4-BE49-F238E27FC236}">
                    <a16:creationId xmlns:a16="http://schemas.microsoft.com/office/drawing/2014/main" id="{CF082B1E-9C0A-4B5A-99FC-47B519663A94}"/>
                  </a:ext>
                </a:extLst>
              </p:cNvPr>
              <p:cNvSpPr txBox="1">
                <a:spLocks noRot="1" noChangeAspect="1" noMove="1" noResize="1" noEditPoints="1" noAdjustHandles="1" noChangeArrowheads="1" noChangeShapeType="1" noTextEdit="1"/>
              </p:cNvSpPr>
              <p:nvPr/>
            </p:nvSpPr>
            <p:spPr>
              <a:xfrm>
                <a:off x="4544747" y="5445224"/>
                <a:ext cx="431720" cy="332463"/>
              </a:xfrm>
              <a:prstGeom prst="rect">
                <a:avLst/>
              </a:prstGeom>
              <a:blipFill rotWithShape="1">
                <a:blip r:embed="rId19"/>
                <a:stretch>
                  <a:fillRect l="-5714" r="-8571" b="-25455"/>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17" name="文本框 16">
                <a:extLst>
                  <a:ext uri="{FF2B5EF4-FFF2-40B4-BE49-F238E27FC236}">
                    <a16:creationId xmlns:a16="http://schemas.microsoft.com/office/drawing/2014/main" id="{B6F42A31-F73C-4B2A-A43B-157FDF9D4181}"/>
                  </a:ext>
                </a:extLst>
              </p:cNvPr>
              <p:cNvSpPr txBox="1">
                <a:spLocks noRot="1" noChangeAspect="1" noMove="1" noResize="1" noEditPoints="1" noAdjustHandles="1" noChangeArrowheads="1" noChangeShapeType="1" noTextEdit="1"/>
              </p:cNvSpPr>
              <p:nvPr/>
            </p:nvSpPr>
            <p:spPr>
              <a:xfrm>
                <a:off x="5442149" y="5655125"/>
                <a:ext cx="580928" cy="332463"/>
              </a:xfrm>
              <a:prstGeom prst="rect">
                <a:avLst/>
              </a:prstGeom>
              <a:blipFill rotWithShape="1">
                <a:blip r:embed="rId20"/>
                <a:stretch>
                  <a:fillRect l="-8421" r="-5263" b="-25926"/>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grpSp>
        <p:sp>
          <p:nvSpPr>
            <p:cNvPr id="5" name="矩形: 圆角 4">
              <a:extLst>
                <a:ext uri="{FF2B5EF4-FFF2-40B4-BE49-F238E27FC236}">
                  <a16:creationId xmlns:a16="http://schemas.microsoft.com/office/drawing/2014/main" id="{0A8AE262-7D54-49E8-A6BD-400DD15B9057}"/>
                </a:ext>
              </a:extLst>
            </p:cNvPr>
            <p:cNvSpPr/>
            <p:nvPr/>
          </p:nvSpPr>
          <p:spPr>
            <a:xfrm>
              <a:off x="4297890" y="4959501"/>
              <a:ext cx="4450574" cy="854636"/>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nodeType="with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nodeType="after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nodeType="with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155654"/>
                                        </p:tgtEl>
                                        <p:attrNameLst>
                                          <p:attrName>style.visibility</p:attrName>
                                        </p:attrNameLst>
                                      </p:cBhvr>
                                      <p:to>
                                        <p:strVal val="visible"/>
                                      </p:to>
                                    </p:set>
                                    <p:anim calcmode="lin" valueType="num">
                                      <p:cBhvr>
                                        <p:cTn id="37" dur="500" fill="hold"/>
                                        <p:tgtEl>
                                          <p:spTgt spid="155654"/>
                                        </p:tgtEl>
                                        <p:attrNameLst>
                                          <p:attrName>ppt_w</p:attrName>
                                        </p:attrNameLst>
                                      </p:cBhvr>
                                      <p:tavLst>
                                        <p:tav tm="0">
                                          <p:val>
                                            <p:fltVal val="0"/>
                                          </p:val>
                                        </p:tav>
                                        <p:tav tm="100000">
                                          <p:val>
                                            <p:strVal val="#ppt_w"/>
                                          </p:val>
                                        </p:tav>
                                      </p:tavLst>
                                    </p:anim>
                                    <p:anim calcmode="lin" valueType="num">
                                      <p:cBhvr>
                                        <p:cTn id="38" dur="500" fill="hold"/>
                                        <p:tgtEl>
                                          <p:spTgt spid="155654"/>
                                        </p:tgtEl>
                                        <p:attrNameLst>
                                          <p:attrName>ppt_h</p:attrName>
                                        </p:attrNameLst>
                                      </p:cBhvr>
                                      <p:tavLst>
                                        <p:tav tm="0">
                                          <p:val>
                                            <p:fltVal val="0"/>
                                          </p:val>
                                        </p:tav>
                                        <p:tav tm="100000">
                                          <p:val>
                                            <p:strVal val="#ppt_h"/>
                                          </p:val>
                                        </p:tav>
                                      </p:tavLst>
                                    </p:anim>
                                    <p:animEffect transition="in" filter="fade">
                                      <p:cBhvr>
                                        <p:cTn id="39" dur="500"/>
                                        <p:tgtEl>
                                          <p:spTgt spid="1556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7C753-AF54-414F-B3E1-9A5B66DFCFFA}"/>
              </a:ext>
            </a:extLst>
          </p:cNvPr>
          <p:cNvSpPr>
            <a:spLocks noGrp="1"/>
          </p:cNvSpPr>
          <p:nvPr>
            <p:ph type="title" idx="4294967295"/>
          </p:nvPr>
        </p:nvSpPr>
        <p:spPr>
          <a:xfrm>
            <a:off x="756000" y="108000"/>
            <a:ext cx="62544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5.1.2 </a:t>
            </a:r>
            <a:r>
              <a:rPr lang="en-AU"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Hidden </a:t>
            </a:r>
            <a:r>
              <a:rPr lang="en-AU"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Units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隐藏层神经元的训练</a:t>
            </a:r>
          </a:p>
        </p:txBody>
      </p:sp>
      <p:grpSp>
        <p:nvGrpSpPr>
          <p:cNvPr id="3" name="组合 2">
            <a:extLst>
              <a:ext uri="{FF2B5EF4-FFF2-40B4-BE49-F238E27FC236}">
                <a16:creationId xmlns:a16="http://schemas.microsoft.com/office/drawing/2014/main" id="{36F662B0-F86A-4C01-BBEE-A630CF2F28A0}"/>
              </a:ext>
            </a:extLst>
          </p:cNvPr>
          <p:cNvGrpSpPr>
            <a:grpSpLocks/>
          </p:cNvGrpSpPr>
          <p:nvPr/>
        </p:nvGrpSpPr>
        <p:grpSpPr bwMode="auto">
          <a:xfrm>
            <a:off x="2814638" y="2836639"/>
            <a:ext cx="1973262" cy="2968625"/>
            <a:chOff x="1303867" y="3508513"/>
            <a:chExt cx="1972733" cy="2968487"/>
          </a:xfrm>
        </p:grpSpPr>
        <p:sp>
          <p:nvSpPr>
            <p:cNvPr id="11" name="椭圆 8">
              <a:extLst>
                <a:ext uri="{FF2B5EF4-FFF2-40B4-BE49-F238E27FC236}">
                  <a16:creationId xmlns:a16="http://schemas.microsoft.com/office/drawing/2014/main" id="{BFFD0943-C125-4995-90CE-58D91366887C}"/>
                </a:ext>
              </a:extLst>
            </p:cNvPr>
            <p:cNvSpPr/>
            <p:nvPr/>
          </p:nvSpPr>
          <p:spPr>
            <a:xfrm>
              <a:off x="1600649" y="3508513"/>
              <a:ext cx="380898" cy="380982"/>
            </a:xfrm>
            <a:prstGeom prst="ellipse">
              <a:avLst/>
            </a:prstGeom>
            <a:no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k</a:t>
              </a:r>
              <a:endParaRPr lang="zh-CN" altLang="en-US" sz="1400"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9">
              <a:extLst>
                <a:ext uri="{FF2B5EF4-FFF2-40B4-BE49-F238E27FC236}">
                  <a16:creationId xmlns:a16="http://schemas.microsoft.com/office/drawing/2014/main" id="{A0D08C19-68D9-422D-925D-0E02FD711E2D}"/>
                </a:ext>
              </a:extLst>
            </p:cNvPr>
            <p:cNvSpPr/>
            <p:nvPr/>
          </p:nvSpPr>
          <p:spPr>
            <a:xfrm>
              <a:off x="2895600" y="3508513"/>
              <a:ext cx="381000" cy="381000"/>
            </a:xfrm>
            <a:prstGeom prst="ellipse">
              <a:avLst/>
            </a:prstGeom>
            <a:solidFill>
              <a:srgbClr val="FF6600"/>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椭圆 20">
              <a:extLst>
                <a:ext uri="{FF2B5EF4-FFF2-40B4-BE49-F238E27FC236}">
                  <a16:creationId xmlns:a16="http://schemas.microsoft.com/office/drawing/2014/main" id="{95DBE511-7F39-4546-B328-B712EA756F32}"/>
                </a:ext>
              </a:extLst>
            </p:cNvPr>
            <p:cNvSpPr/>
            <p:nvPr/>
          </p:nvSpPr>
          <p:spPr>
            <a:xfrm>
              <a:off x="2286266" y="4956246"/>
              <a:ext cx="380898" cy="380982"/>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6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j</a:t>
              </a:r>
              <a:endParaRPr lang="zh-CN" altLang="en-US" sz="16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4" name="直接箭头连接符 22">
              <a:extLst>
                <a:ext uri="{FF2B5EF4-FFF2-40B4-BE49-F238E27FC236}">
                  <a16:creationId xmlns:a16="http://schemas.microsoft.com/office/drawing/2014/main" id="{4CA4819D-A696-4377-B9AE-B54602F1090F}"/>
                </a:ext>
              </a:extLst>
            </p:cNvPr>
            <p:cNvCxnSpPr>
              <a:stCxn id="13" idx="0"/>
              <a:endCxn id="11" idx="4"/>
            </p:cNvCxnSpPr>
            <p:nvPr/>
          </p:nvCxnSpPr>
          <p:spPr>
            <a:xfrm rot="16200000" flipV="1">
              <a:off x="1600531" y="4080062"/>
              <a:ext cx="1066750" cy="68561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24">
              <a:extLst>
                <a:ext uri="{FF2B5EF4-FFF2-40B4-BE49-F238E27FC236}">
                  <a16:creationId xmlns:a16="http://schemas.microsoft.com/office/drawing/2014/main" id="{617A8092-629B-48F6-AD99-C5DE9EB4D20D}"/>
                </a:ext>
              </a:extLst>
            </p:cNvPr>
            <p:cNvCxnSpPr>
              <a:stCxn id="13" idx="0"/>
              <a:endCxn id="12" idx="4"/>
            </p:cNvCxnSpPr>
            <p:nvPr/>
          </p:nvCxnSpPr>
          <p:spPr>
            <a:xfrm rot="5400000" flipH="1" flipV="1">
              <a:off x="2248058" y="4118152"/>
              <a:ext cx="1066750" cy="60943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E5AA5273-80B3-465E-94CE-F3170EE55B89}"/>
                </a:ext>
              </a:extLst>
            </p:cNvPr>
            <p:cNvSpPr/>
            <p:nvPr/>
          </p:nvSpPr>
          <p:spPr>
            <a:xfrm rot="9547324">
              <a:off x="1673655" y="3892670"/>
              <a:ext cx="696726" cy="1365187"/>
            </a:xfrm>
            <a:prstGeom prst="arc">
              <a:avLst>
                <a:gd name="adj1" fmla="val 16113469"/>
                <a:gd name="adj2" fmla="val 5473131"/>
              </a:avLst>
            </a:prstGeom>
            <a:ln w="19050">
              <a:solidFill>
                <a:schemeClr val="tx2"/>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Arc 16">
              <a:extLst>
                <a:ext uri="{FF2B5EF4-FFF2-40B4-BE49-F238E27FC236}">
                  <a16:creationId xmlns:a16="http://schemas.microsoft.com/office/drawing/2014/main" id="{05C6C1E2-3CB5-41AA-A8A7-F2A1A2F9E957}"/>
                </a:ext>
              </a:extLst>
            </p:cNvPr>
            <p:cNvSpPr/>
            <p:nvPr/>
          </p:nvSpPr>
          <p:spPr>
            <a:xfrm rot="1158837">
              <a:off x="2568765" y="3889495"/>
              <a:ext cx="696726" cy="1365187"/>
            </a:xfrm>
            <a:prstGeom prst="arc">
              <a:avLst>
                <a:gd name="adj1" fmla="val 16113469"/>
                <a:gd name="adj2" fmla="val 547313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Up Arrow 17">
              <a:extLst>
                <a:ext uri="{FF2B5EF4-FFF2-40B4-BE49-F238E27FC236}">
                  <a16:creationId xmlns:a16="http://schemas.microsoft.com/office/drawing/2014/main" id="{2BD4A099-D966-4B3C-B39F-8B158D1C15D9}"/>
                </a:ext>
              </a:extLst>
            </p:cNvPr>
            <p:cNvSpPr/>
            <p:nvPr/>
          </p:nvSpPr>
          <p:spPr>
            <a:xfrm>
              <a:off x="2362200" y="5413513"/>
              <a:ext cx="228600" cy="609600"/>
            </a:xfrm>
            <a:prstGeom prst="upArrow">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Object 19">
              <a:extLst>
                <a:ext uri="{FF2B5EF4-FFF2-40B4-BE49-F238E27FC236}">
                  <a16:creationId xmlns:a16="http://schemas.microsoft.com/office/drawing/2014/main" id="{A2191678-EA77-4888-AB2D-A9E00ECDF9FB}"/>
                </a:ext>
              </a:extLst>
            </p:cNvPr>
            <p:cNvSpPr txBox="1">
              <a:spLocks noRot="1" noChangeAspect="1" noMove="1" noResize="1" noEditPoints="1" noAdjustHandles="1" noChangeArrowheads="1" noChangeShapeType="1" noTextEdit="1"/>
            </p:cNvSpPr>
            <p:nvPr/>
          </p:nvSpPr>
          <p:spPr bwMode="auto">
            <a:xfrm>
              <a:off x="2209800" y="5946775"/>
              <a:ext cx="641350" cy="530225"/>
            </a:xfrm>
            <a:prstGeom prst="rect">
              <a:avLst/>
            </a:prstGeom>
            <a:blipFill rotWithShape="1">
              <a:blip r:embed="rId4"/>
              <a:stretch>
                <a:fillRect/>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graphicFrame>
          <p:nvGraphicFramePr>
            <p:cNvPr id="73760" name="Object 20">
              <a:extLst>
                <a:ext uri="{FF2B5EF4-FFF2-40B4-BE49-F238E27FC236}">
                  <a16:creationId xmlns:a16="http://schemas.microsoft.com/office/drawing/2014/main" id="{030916A0-63C3-429A-BC0E-08BCBB09272F}"/>
                </a:ext>
              </a:extLst>
            </p:cNvPr>
            <p:cNvGraphicFramePr>
              <a:graphicFrameLocks noChangeAspect="1"/>
            </p:cNvGraphicFramePr>
            <p:nvPr/>
          </p:nvGraphicFramePr>
          <p:xfrm>
            <a:off x="1303867" y="4422913"/>
            <a:ext cx="296333" cy="381000"/>
          </p:xfrm>
          <a:graphic>
            <a:graphicData uri="http://schemas.openxmlformats.org/presentationml/2006/ole">
              <mc:AlternateContent xmlns:mc="http://schemas.openxmlformats.org/markup-compatibility/2006">
                <mc:Choice xmlns:v="urn:schemas-microsoft-com:vml" Requires="v">
                  <p:oleObj spid="_x0000_s73861" name="Equation" r:id="rId5" imgW="177646" imgH="228402" progId="Equation.3">
                    <p:embed/>
                  </p:oleObj>
                </mc:Choice>
                <mc:Fallback>
                  <p:oleObj name="Equation" r:id="rId5" imgW="177646" imgH="228402"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3867" y="4422913"/>
                          <a:ext cx="29633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组合 5">
            <a:extLst>
              <a:ext uri="{FF2B5EF4-FFF2-40B4-BE49-F238E27FC236}">
                <a16:creationId xmlns:a16="http://schemas.microsoft.com/office/drawing/2014/main" id="{B29AFEBC-A1FB-4809-83C2-DB3A589E1ADC}"/>
              </a:ext>
            </a:extLst>
          </p:cNvPr>
          <p:cNvGrpSpPr>
            <a:grpSpLocks/>
          </p:cNvGrpSpPr>
          <p:nvPr/>
        </p:nvGrpSpPr>
        <p:grpSpPr bwMode="auto">
          <a:xfrm>
            <a:off x="1219200" y="836712"/>
            <a:ext cx="6940550" cy="1752600"/>
            <a:chOff x="1219200" y="1193800"/>
            <a:chExt cx="6941219" cy="1752600"/>
          </a:xfrm>
        </p:grpSpPr>
        <p:graphicFrame>
          <p:nvGraphicFramePr>
            <p:cNvPr id="73744" name="对象 4">
              <a:extLst>
                <a:ext uri="{FF2B5EF4-FFF2-40B4-BE49-F238E27FC236}">
                  <a16:creationId xmlns:a16="http://schemas.microsoft.com/office/drawing/2014/main" id="{9F38C5BA-3E31-493B-8A9F-6B6439963582}"/>
                </a:ext>
              </a:extLst>
            </p:cNvPr>
            <p:cNvGraphicFramePr>
              <a:graphicFrameLocks noChangeAspect="1"/>
            </p:cNvGraphicFramePr>
            <p:nvPr>
              <p:extLst>
                <p:ext uri="{D42A27DB-BD31-4B8C-83A1-F6EECF244321}">
                  <p14:modId xmlns:p14="http://schemas.microsoft.com/office/powerpoint/2010/main" val="856176728"/>
                </p:ext>
              </p:extLst>
            </p:nvPr>
          </p:nvGraphicFramePr>
          <p:xfrm>
            <a:off x="1219200" y="1193800"/>
            <a:ext cx="6941219" cy="1752600"/>
          </p:xfrm>
          <a:graphic>
            <a:graphicData uri="http://schemas.openxmlformats.org/presentationml/2006/ole">
              <mc:AlternateContent xmlns:mc="http://schemas.openxmlformats.org/markup-compatibility/2006">
                <mc:Choice xmlns:v="urn:schemas-microsoft-com:vml" Requires="v">
                  <p:oleObj spid="_x0000_s73862" name="Equation" r:id="rId7" imgW="3822700" imgH="965200" progId="">
                    <p:embed/>
                  </p:oleObj>
                </mc:Choice>
                <mc:Fallback>
                  <p:oleObj name="Equation" r:id="rId7" imgW="3822700" imgH="965200" progId="">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193800"/>
                          <a:ext cx="6941219"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文本框 22">
              <a:extLst>
                <a:ext uri="{FF2B5EF4-FFF2-40B4-BE49-F238E27FC236}">
                  <a16:creationId xmlns:a16="http://schemas.microsoft.com/office/drawing/2014/main" id="{EA378A89-CFF2-415E-9B04-0F57DA1715E0}"/>
                </a:ext>
              </a:extLst>
            </p:cNvPr>
            <p:cNvSpPr txBox="1">
              <a:spLocks noRot="1" noChangeAspect="1" noMove="1" noResize="1" noEditPoints="1" noAdjustHandles="1" noChangeArrowheads="1" noChangeShapeType="1" noTextEdit="1"/>
            </p:cNvSpPr>
            <p:nvPr/>
          </p:nvSpPr>
          <p:spPr>
            <a:xfrm>
              <a:off x="3419872" y="2409607"/>
              <a:ext cx="409471" cy="299313"/>
            </a:xfrm>
            <a:prstGeom prst="rect">
              <a:avLst/>
            </a:prstGeom>
            <a:blipFill rotWithShape="1">
              <a:blip r:embed="rId9"/>
              <a:stretch>
                <a:fillRect l="-4478" r="-5970" b="-26531"/>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24" name="文本框 23">
              <a:extLst>
                <a:ext uri="{FF2B5EF4-FFF2-40B4-BE49-F238E27FC236}">
                  <a16:creationId xmlns:a16="http://schemas.microsoft.com/office/drawing/2014/main" id="{6B4796CC-68E3-4A53-BB8A-35E8963259B3}"/>
                </a:ext>
              </a:extLst>
            </p:cNvPr>
            <p:cNvSpPr txBox="1">
              <a:spLocks noRot="1" noChangeAspect="1" noMove="1" noResize="1" noEditPoints="1" noAdjustHandles="1" noChangeArrowheads="1" noChangeShapeType="1" noTextEdit="1"/>
            </p:cNvSpPr>
            <p:nvPr/>
          </p:nvSpPr>
          <p:spPr>
            <a:xfrm>
              <a:off x="5923756" y="2348880"/>
              <a:ext cx="1537729" cy="332463"/>
            </a:xfrm>
            <a:prstGeom prst="rect">
              <a:avLst/>
            </a:prstGeom>
            <a:blipFill rotWithShape="1">
              <a:blip r:embed="rId10"/>
              <a:stretch>
                <a:fillRect l="-1190" r="-5159" b="-25455"/>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grpSp>
      <p:grpSp>
        <p:nvGrpSpPr>
          <p:cNvPr id="19" name="组合 18">
            <a:extLst>
              <a:ext uri="{FF2B5EF4-FFF2-40B4-BE49-F238E27FC236}">
                <a16:creationId xmlns:a16="http://schemas.microsoft.com/office/drawing/2014/main" id="{D80F06CA-6215-4E09-97F1-249B0CC50D55}"/>
              </a:ext>
            </a:extLst>
          </p:cNvPr>
          <p:cNvGrpSpPr>
            <a:grpSpLocks/>
          </p:cNvGrpSpPr>
          <p:nvPr/>
        </p:nvGrpSpPr>
        <p:grpSpPr bwMode="auto">
          <a:xfrm>
            <a:off x="5361293" y="3496549"/>
            <a:ext cx="3268662" cy="2680398"/>
            <a:chOff x="5173663" y="3505199"/>
            <a:chExt cx="3269187" cy="2680398"/>
          </a:xfrm>
        </p:grpSpPr>
        <p:graphicFrame>
          <p:nvGraphicFramePr>
            <p:cNvPr id="73737" name="对象 6">
              <a:extLst>
                <a:ext uri="{FF2B5EF4-FFF2-40B4-BE49-F238E27FC236}">
                  <a16:creationId xmlns:a16="http://schemas.microsoft.com/office/drawing/2014/main" id="{C5DD31D9-60B0-46A4-B526-E24F98392351}"/>
                </a:ext>
              </a:extLst>
            </p:cNvPr>
            <p:cNvGraphicFramePr>
              <a:graphicFrameLocks noChangeAspect="1"/>
            </p:cNvGraphicFramePr>
            <p:nvPr>
              <p:extLst>
                <p:ext uri="{D42A27DB-BD31-4B8C-83A1-F6EECF244321}">
                  <p14:modId xmlns:p14="http://schemas.microsoft.com/office/powerpoint/2010/main" val="3504342765"/>
                </p:ext>
              </p:extLst>
            </p:nvPr>
          </p:nvGraphicFramePr>
          <p:xfrm>
            <a:off x="5173663" y="4343400"/>
            <a:ext cx="3208337" cy="685800"/>
          </p:xfrm>
          <a:graphic>
            <a:graphicData uri="http://schemas.openxmlformats.org/presentationml/2006/ole">
              <mc:AlternateContent xmlns:mc="http://schemas.openxmlformats.org/markup-compatibility/2006">
                <mc:Choice xmlns:v="urn:schemas-microsoft-com:vml" Requires="v">
                  <p:oleObj spid="_x0000_s73863" name="Equation" r:id="rId11" imgW="1663700" imgH="355600" progId="">
                    <p:embed/>
                  </p:oleObj>
                </mc:Choice>
                <mc:Fallback>
                  <p:oleObj name="Equation" r:id="rId11" imgW="1663700" imgH="355600" progId="">
                    <p:embed/>
                    <p:pic>
                      <p:nvPicPr>
                        <p:cNvPr id="0" name="对象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3663" y="4343400"/>
                          <a:ext cx="32083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8" name="对象 7">
              <a:extLst>
                <a:ext uri="{FF2B5EF4-FFF2-40B4-BE49-F238E27FC236}">
                  <a16:creationId xmlns:a16="http://schemas.microsoft.com/office/drawing/2014/main" id="{F3BC2D13-28B6-43FF-ADBC-2D3857CC1441}"/>
                </a:ext>
              </a:extLst>
            </p:cNvPr>
            <p:cNvGraphicFramePr>
              <a:graphicFrameLocks noChangeAspect="1"/>
            </p:cNvGraphicFramePr>
            <p:nvPr/>
          </p:nvGraphicFramePr>
          <p:xfrm>
            <a:off x="5257800" y="5410200"/>
            <a:ext cx="2382838" cy="685800"/>
          </p:xfrm>
          <a:graphic>
            <a:graphicData uri="http://schemas.openxmlformats.org/presentationml/2006/ole">
              <mc:AlternateContent xmlns:mc="http://schemas.openxmlformats.org/markup-compatibility/2006">
                <mc:Choice xmlns:v="urn:schemas-microsoft-com:vml" Requires="v">
                  <p:oleObj spid="_x0000_s73864" name="Equation" r:id="rId13" imgW="838200" imgH="241300" progId="">
                    <p:embed/>
                  </p:oleObj>
                </mc:Choice>
                <mc:Fallback>
                  <p:oleObj name="Equation" r:id="rId13" imgW="838200" imgH="241300" progId="">
                    <p:embed/>
                    <p:pic>
                      <p:nvPicPr>
                        <p:cNvPr id="0" name="对象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7800" y="5410200"/>
                          <a:ext cx="23828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9" name="Object 8">
              <a:extLst>
                <a:ext uri="{FF2B5EF4-FFF2-40B4-BE49-F238E27FC236}">
                  <a16:creationId xmlns:a16="http://schemas.microsoft.com/office/drawing/2014/main" id="{106A7E7C-7669-4669-978B-22CF70358028}"/>
                </a:ext>
              </a:extLst>
            </p:cNvPr>
            <p:cNvGraphicFramePr>
              <a:graphicFrameLocks noChangeAspect="1"/>
            </p:cNvGraphicFramePr>
            <p:nvPr>
              <p:extLst>
                <p:ext uri="{D42A27DB-BD31-4B8C-83A1-F6EECF244321}">
                  <p14:modId xmlns:p14="http://schemas.microsoft.com/office/powerpoint/2010/main" val="3515077468"/>
                </p:ext>
              </p:extLst>
            </p:nvPr>
          </p:nvGraphicFramePr>
          <p:xfrm>
            <a:off x="5218109" y="3505199"/>
            <a:ext cx="1503777" cy="811432"/>
          </p:xfrm>
          <a:graphic>
            <a:graphicData uri="http://schemas.openxmlformats.org/presentationml/2006/ole">
              <mc:AlternateContent xmlns:mc="http://schemas.openxmlformats.org/markup-compatibility/2006">
                <mc:Choice xmlns:v="urn:schemas-microsoft-com:vml" Requires="v">
                  <p:oleObj spid="_x0000_s73865" name="Equation" r:id="rId15" imgW="799753" imgH="431613" progId="Equation.3">
                    <p:embed/>
                  </p:oleObj>
                </mc:Choice>
                <mc:Fallback>
                  <p:oleObj name="Equation" r:id="rId15" imgW="799753" imgH="431613"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18109" y="3505199"/>
                          <a:ext cx="1503777" cy="81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a:extLst>
                <a:ext uri="{FF2B5EF4-FFF2-40B4-BE49-F238E27FC236}">
                  <a16:creationId xmlns:a16="http://schemas.microsoft.com/office/drawing/2014/main" id="{8F8DFFCD-B237-4B6F-A20B-7D1E4ACCDCA5}"/>
                </a:ext>
              </a:extLst>
            </p:cNvPr>
            <p:cNvSpPr/>
            <p:nvPr/>
          </p:nvSpPr>
          <p:spPr>
            <a:xfrm>
              <a:off x="5173663" y="5423597"/>
              <a:ext cx="2667428" cy="762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文本框 24">
              <a:extLst>
                <a:ext uri="{FF2B5EF4-FFF2-40B4-BE49-F238E27FC236}">
                  <a16:creationId xmlns:a16="http://schemas.microsoft.com/office/drawing/2014/main" id="{05CC9867-F71E-44DC-BFDC-DD413D54BAC8}"/>
                </a:ext>
              </a:extLst>
            </p:cNvPr>
            <p:cNvSpPr txBox="1">
              <a:spLocks noRot="1" noChangeAspect="1" noMove="1" noResize="1" noEditPoints="1" noAdjustHandles="1" noChangeArrowheads="1" noChangeShapeType="1" noTextEdit="1"/>
            </p:cNvSpPr>
            <p:nvPr/>
          </p:nvSpPr>
          <p:spPr>
            <a:xfrm>
              <a:off x="7986764" y="4464689"/>
              <a:ext cx="456086" cy="332463"/>
            </a:xfrm>
            <a:prstGeom prst="rect">
              <a:avLst/>
            </a:prstGeom>
            <a:blipFill rotWithShape="1">
              <a:blip r:embed="rId17"/>
              <a:stretch>
                <a:fillRect l="-4000" r="-4000" b="-25455"/>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26" name="文本框 25">
              <a:extLst>
                <a:ext uri="{FF2B5EF4-FFF2-40B4-BE49-F238E27FC236}">
                  <a16:creationId xmlns:a16="http://schemas.microsoft.com/office/drawing/2014/main" id="{C9AC0F79-6DC0-4C05-89D7-7BC263EAA1E1}"/>
                </a:ext>
              </a:extLst>
            </p:cNvPr>
            <p:cNvSpPr txBox="1">
              <a:spLocks noRot="1" noChangeAspect="1" noMove="1" noResize="1" noEditPoints="1" noAdjustHandles="1" noChangeArrowheads="1" noChangeShapeType="1" noTextEdit="1"/>
            </p:cNvSpPr>
            <p:nvPr/>
          </p:nvSpPr>
          <p:spPr>
            <a:xfrm>
              <a:off x="5604983" y="5555988"/>
              <a:ext cx="637546" cy="465577"/>
            </a:xfrm>
            <a:prstGeom prst="rect">
              <a:avLst/>
            </a:prstGeom>
            <a:blipFill rotWithShape="1">
              <a:blip r:embed="rId18"/>
              <a:stretch>
                <a:fillRect/>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27" name="文本框 26">
              <a:extLst>
                <a:ext uri="{FF2B5EF4-FFF2-40B4-BE49-F238E27FC236}">
                  <a16:creationId xmlns:a16="http://schemas.microsoft.com/office/drawing/2014/main" id="{962A516A-FC36-4A35-A00A-56F12318ED7E}"/>
                </a:ext>
              </a:extLst>
            </p:cNvPr>
            <p:cNvSpPr txBox="1">
              <a:spLocks noRot="1" noChangeAspect="1" noMove="1" noResize="1" noEditPoints="1" noAdjustHandles="1" noChangeArrowheads="1" noChangeShapeType="1" noTextEdit="1"/>
            </p:cNvSpPr>
            <p:nvPr/>
          </p:nvSpPr>
          <p:spPr>
            <a:xfrm>
              <a:off x="7144630" y="5541330"/>
              <a:ext cx="572208" cy="465577"/>
            </a:xfrm>
            <a:prstGeom prst="rect">
              <a:avLst/>
            </a:prstGeom>
            <a:blipFill rotWithShape="1">
              <a:blip r:embed="rId19"/>
              <a:stretch>
                <a:fillRect b="-1316"/>
              </a:stretch>
            </a:blipFill>
          </p:spPr>
          <p:txBody>
            <a:bodyPr/>
            <a:lstStyle/>
            <a:p>
              <a:pPr>
                <a:defRPr/>
              </a:pPr>
              <a:r>
                <a:rPr lang="zh-CN" altLang="en-US">
                  <a:noFill/>
                  <a:latin typeface="Times New Roman" panose="02020603050405020304" pitchFamily="18" charset="0"/>
                  <a:ea typeface="微软雅黑" panose="020B0503020204020204" pitchFamily="34" charset="-122"/>
                  <a:sym typeface="Times New Roman" panose="02020603050405020304" pitchFamily="18" charset="0"/>
                </a:rPr>
                <a:t> </a:t>
              </a:r>
            </a:p>
          </p:txBody>
        </p:sp>
      </p:grpSp>
      <p:pic>
        <p:nvPicPr>
          <p:cNvPr id="29" name="图片 28">
            <a:extLst>
              <a:ext uri="{FF2B5EF4-FFF2-40B4-BE49-F238E27FC236}">
                <a16:creationId xmlns:a16="http://schemas.microsoft.com/office/drawing/2014/main" id="{FC25CB06-AC57-4EB1-89C0-E36BFEDE1FD3}"/>
              </a:ext>
            </a:extLst>
          </p:cNvPr>
          <p:cNvPicPr>
            <a:picLocks noChangeAspect="1"/>
          </p:cNvPicPr>
          <p:nvPr/>
        </p:nvPicPr>
        <p:blipFill>
          <a:blip r:embed="rId20"/>
          <a:stretch>
            <a:fillRect/>
          </a:stretch>
        </p:blipFill>
        <p:spPr>
          <a:xfrm>
            <a:off x="54110" y="5137774"/>
            <a:ext cx="4450574" cy="1699628"/>
          </a:xfrm>
          <a:prstGeom prst="rect">
            <a:avLst/>
          </a:prstGeom>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13">
            <a:extLst>
              <a:ext uri="{FF2B5EF4-FFF2-40B4-BE49-F238E27FC236}">
                <a16:creationId xmlns:a16="http://schemas.microsoft.com/office/drawing/2014/main" id="{B5E1094E-E7E6-4E65-B6E3-736D1F094FC3}"/>
              </a:ext>
            </a:extLst>
          </p:cNvPr>
          <p:cNvSpPr txBox="1">
            <a:spLocks noChangeArrowheads="1"/>
          </p:cNvSpPr>
          <p:nvPr/>
        </p:nvSpPr>
        <p:spPr bwMode="auto">
          <a:xfrm>
            <a:off x="756000" y="108000"/>
            <a:ext cx="3852863" cy="495300"/>
          </a:xfrm>
          <a:prstGeom prst="rect">
            <a:avLst/>
          </a:prstGeom>
        </p:spPr>
        <p:txBody>
          <a:bodyPr wrap="square">
            <a:spAutoFit/>
          </a:bodyPr>
          <a:lstStyle>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5.1 </a:t>
            </a:r>
            <a:r>
              <a:rPr lang="zh-CN" altLang="en-US">
                <a:sym typeface="Times New Roman" panose="02020603050405020304" pitchFamily="18" charset="0"/>
              </a:rPr>
              <a:t>后</a:t>
            </a:r>
            <a:r>
              <a:rPr lang="zh-CN" altLang="en-US" dirty="0">
                <a:sym typeface="Times New Roman" panose="02020603050405020304" pitchFamily="18" charset="0"/>
              </a:rPr>
              <a:t>向传播算法推导</a:t>
            </a:r>
          </a:p>
        </p:txBody>
      </p:sp>
      <p:sp>
        <p:nvSpPr>
          <p:cNvPr id="24" name="Text Box 2">
            <a:extLst>
              <a:ext uri="{FF2B5EF4-FFF2-40B4-BE49-F238E27FC236}">
                <a16:creationId xmlns:a16="http://schemas.microsoft.com/office/drawing/2014/main" id="{F7BB1164-3EC7-4B1D-93A3-76D575290D36}"/>
              </a:ext>
            </a:extLst>
          </p:cNvPr>
          <p:cNvSpPr txBox="1">
            <a:spLocks noChangeArrowheads="1"/>
          </p:cNvSpPr>
          <p:nvPr/>
        </p:nvSpPr>
        <p:spPr bwMode="auto">
          <a:xfrm>
            <a:off x="252000" y="756000"/>
            <a:ext cx="7092950" cy="3597075"/>
          </a:xfrm>
          <a:prstGeom prst="rect">
            <a:avLst/>
          </a:prstGeom>
        </p:spPr>
        <p:txBody>
          <a:bodyPr wrap="square">
            <a:spAutoFit/>
          </a:bodyPr>
          <a:lstStyle>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50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a:sym typeface="Times New Roman" panose="02020603050405020304" pitchFamily="18" charset="0"/>
              </a:rPr>
              <a:t>1</a:t>
            </a:r>
            <a:r>
              <a:rPr lang="zh-CN" altLang="en-US">
                <a:sym typeface="Times New Roman" panose="02020603050405020304" pitchFamily="18" charset="0"/>
              </a:rPr>
              <a:t>、初始化权重</a:t>
            </a:r>
          </a:p>
          <a:p>
            <a:pPr lvl="1"/>
            <a:r>
              <a:rPr lang="zh-CN" altLang="en-US">
                <a:sym typeface="Times New Roman" panose="02020603050405020304" pitchFamily="18" charset="0"/>
              </a:rPr>
              <a:t>循环以下两步，直到满足条件</a:t>
            </a:r>
          </a:p>
          <a:p>
            <a:pPr marL="0" indent="0">
              <a:buNone/>
            </a:pPr>
            <a:r>
              <a:rPr lang="en-US" altLang="zh-CN">
                <a:sym typeface="Times New Roman" panose="02020603050405020304" pitchFamily="18" charset="0"/>
              </a:rPr>
              <a:t>2</a:t>
            </a:r>
            <a:r>
              <a:rPr lang="zh-CN" altLang="en-US">
                <a:sym typeface="Times New Roman" panose="02020603050405020304" pitchFamily="18" charset="0"/>
              </a:rPr>
              <a:t>、向前传播输入</a:t>
            </a:r>
          </a:p>
          <a:p>
            <a:pPr lvl="1"/>
            <a:r>
              <a:rPr lang="zh-CN" altLang="en-US">
                <a:sym typeface="Times New Roman" panose="02020603050405020304" pitchFamily="18" charset="0"/>
              </a:rPr>
              <a:t>在每个节点加权求和，再代入激活函数</a:t>
            </a:r>
          </a:p>
          <a:p>
            <a:pPr marL="457200" lvl="1" indent="0">
              <a:buNone/>
            </a:pPr>
            <a:r>
              <a:rPr lang="en-US" altLang="zh-CN">
                <a:sym typeface="Times New Roman" panose="02020603050405020304" pitchFamily="18" charset="0"/>
              </a:rPr>
              <a:t>	</a:t>
            </a:r>
          </a:p>
          <a:p>
            <a:pPr marL="0" indent="0">
              <a:buNone/>
            </a:pPr>
            <a:r>
              <a:rPr lang="en-US" altLang="zh-CN">
                <a:sym typeface="Times New Roman" panose="02020603050405020304" pitchFamily="18" charset="0"/>
              </a:rPr>
              <a:t>3</a:t>
            </a:r>
            <a:r>
              <a:rPr lang="zh-CN" altLang="en-US">
                <a:sym typeface="Times New Roman" panose="02020603050405020304" pitchFamily="18" charset="0"/>
              </a:rPr>
              <a:t>、向后传播误差</a:t>
            </a:r>
          </a:p>
        </p:txBody>
      </p:sp>
      <p:grpSp>
        <p:nvGrpSpPr>
          <p:cNvPr id="26" name="Group 4">
            <a:extLst>
              <a:ext uri="{FF2B5EF4-FFF2-40B4-BE49-F238E27FC236}">
                <a16:creationId xmlns:a16="http://schemas.microsoft.com/office/drawing/2014/main" id="{B10C0D22-E6D5-44ED-8E5A-46877C805E21}"/>
              </a:ext>
            </a:extLst>
          </p:cNvPr>
          <p:cNvGrpSpPr>
            <a:grpSpLocks/>
          </p:cNvGrpSpPr>
          <p:nvPr/>
        </p:nvGrpSpPr>
        <p:grpSpPr bwMode="auto">
          <a:xfrm>
            <a:off x="1573683" y="3188175"/>
            <a:ext cx="2843213" cy="746252"/>
            <a:chOff x="1202" y="1774"/>
            <a:chExt cx="1791" cy="452"/>
          </a:xfrm>
        </p:grpSpPr>
        <p:graphicFrame>
          <p:nvGraphicFramePr>
            <p:cNvPr id="27" name="Object 5">
              <a:extLst>
                <a:ext uri="{FF2B5EF4-FFF2-40B4-BE49-F238E27FC236}">
                  <a16:creationId xmlns:a16="http://schemas.microsoft.com/office/drawing/2014/main" id="{10CE0FD6-1200-41D3-8FDD-992E57E2CB9E}"/>
                </a:ext>
              </a:extLst>
            </p:cNvPr>
            <p:cNvGraphicFramePr>
              <a:graphicFrameLocks noChangeAspect="1"/>
            </p:cNvGraphicFramePr>
            <p:nvPr/>
          </p:nvGraphicFramePr>
          <p:xfrm>
            <a:off x="1202" y="1774"/>
            <a:ext cx="1791" cy="452"/>
          </p:xfrm>
          <a:graphic>
            <a:graphicData uri="http://schemas.openxmlformats.org/presentationml/2006/ole">
              <mc:AlternateContent xmlns:mc="http://schemas.openxmlformats.org/markup-compatibility/2006">
                <mc:Choice xmlns:v="urn:schemas-microsoft-com:vml" Requires="v">
                  <p:oleObj spid="_x0000_s74856" r:id="rId4" imgW="524547" imgH="365952" progId="">
                    <p:embed/>
                  </p:oleObj>
                </mc:Choice>
                <mc:Fallback>
                  <p:oleObj r:id="rId4" imgW="524547" imgH="365952" progId="">
                    <p:embed/>
                    <p:pic>
                      <p:nvPicPr>
                        <p:cNvPr id="42002" name="Object 5">
                          <a:extLst>
                            <a:ext uri="{FF2B5EF4-FFF2-40B4-BE49-F238E27FC236}">
                              <a16:creationId xmlns:a16="http://schemas.microsoft.com/office/drawing/2014/main" id="{0AE01B1D-56EC-43AD-AF77-7C92B631B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1774"/>
                          <a:ext cx="1791" cy="4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 name="Text Box 6">
              <a:extLst>
                <a:ext uri="{FF2B5EF4-FFF2-40B4-BE49-F238E27FC236}">
                  <a16:creationId xmlns:a16="http://schemas.microsoft.com/office/drawing/2014/main" id="{F062C98F-ECC8-4216-9EF2-B8E06EDD04E6}"/>
                </a:ext>
              </a:extLst>
            </p:cNvPr>
            <p:cNvSpPr txBox="1">
              <a:spLocks noChangeArrowheads="1"/>
            </p:cNvSpPr>
            <p:nvPr/>
          </p:nvSpPr>
          <p:spPr bwMode="auto">
            <a:xfrm>
              <a:off x="1202" y="1774"/>
              <a:ext cx="1791"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graphicFrame>
        <p:nvGraphicFramePr>
          <p:cNvPr id="29" name="Object 8">
            <a:extLst>
              <a:ext uri="{FF2B5EF4-FFF2-40B4-BE49-F238E27FC236}">
                <a16:creationId xmlns:a16="http://schemas.microsoft.com/office/drawing/2014/main" id="{2C3A80DA-1463-44B5-B942-4380C94656AA}"/>
              </a:ext>
            </a:extLst>
          </p:cNvPr>
          <p:cNvGraphicFramePr>
            <a:graphicFrameLocks noChangeAspect="1"/>
          </p:cNvGraphicFramePr>
          <p:nvPr/>
        </p:nvGraphicFramePr>
        <p:xfrm>
          <a:off x="4786313" y="1314450"/>
          <a:ext cx="4103687" cy="825500"/>
        </p:xfrm>
        <a:graphic>
          <a:graphicData uri="http://schemas.openxmlformats.org/presentationml/2006/ole">
            <mc:AlternateContent xmlns:mc="http://schemas.openxmlformats.org/markup-compatibility/2006">
              <mc:Choice xmlns:v="urn:schemas-microsoft-com:vml" Requires="v">
                <p:oleObj spid="_x0000_s74857" name="Equation" r:id="rId6" imgW="468678" imgH="399636" progId="Equation.DSMT4">
                  <p:embed/>
                </p:oleObj>
              </mc:Choice>
              <mc:Fallback>
                <p:oleObj name="Equation" r:id="rId6" imgW="468678" imgH="399636" progId="Equation.DSMT4">
                  <p:embed/>
                  <p:pic>
                    <p:nvPicPr>
                      <p:cNvPr id="42000" name="Object 8">
                        <a:extLst>
                          <a:ext uri="{FF2B5EF4-FFF2-40B4-BE49-F238E27FC236}">
                            <a16:creationId xmlns:a16="http://schemas.microsoft.com/office/drawing/2014/main" id="{DEA52467-8F05-4E42-9481-4C2CEEB44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3" y="1314450"/>
                        <a:ext cx="4103687" cy="825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0" name="Group 10">
            <a:extLst>
              <a:ext uri="{FF2B5EF4-FFF2-40B4-BE49-F238E27FC236}">
                <a16:creationId xmlns:a16="http://schemas.microsoft.com/office/drawing/2014/main" id="{19D90699-2793-4381-9BC8-D5D078220AE9}"/>
              </a:ext>
            </a:extLst>
          </p:cNvPr>
          <p:cNvGrpSpPr>
            <a:grpSpLocks/>
          </p:cNvGrpSpPr>
          <p:nvPr/>
        </p:nvGrpSpPr>
        <p:grpSpPr bwMode="auto">
          <a:xfrm>
            <a:off x="1504571" y="4517187"/>
            <a:ext cx="2981437" cy="1015897"/>
            <a:chOff x="1292" y="2591"/>
            <a:chExt cx="1723" cy="587"/>
          </a:xfrm>
        </p:grpSpPr>
        <p:graphicFrame>
          <p:nvGraphicFramePr>
            <p:cNvPr id="31" name="Object 11">
              <a:extLst>
                <a:ext uri="{FF2B5EF4-FFF2-40B4-BE49-F238E27FC236}">
                  <a16:creationId xmlns:a16="http://schemas.microsoft.com/office/drawing/2014/main" id="{C21ED611-F0A6-4485-8473-691B1593AE75}"/>
                </a:ext>
              </a:extLst>
            </p:cNvPr>
            <p:cNvGraphicFramePr>
              <a:graphicFrameLocks noChangeAspect="1"/>
            </p:cNvGraphicFramePr>
            <p:nvPr/>
          </p:nvGraphicFramePr>
          <p:xfrm>
            <a:off x="1292" y="2591"/>
            <a:ext cx="1723" cy="587"/>
          </p:xfrm>
          <a:graphic>
            <a:graphicData uri="http://schemas.openxmlformats.org/presentationml/2006/ole">
              <mc:AlternateContent xmlns:mc="http://schemas.openxmlformats.org/markup-compatibility/2006">
                <mc:Choice xmlns:v="urn:schemas-microsoft-com:vml" Requires="v">
                  <p:oleObj spid="_x0000_s74858" r:id="rId8" imgW="502645" imgH="502645" progId="">
                    <p:embed/>
                  </p:oleObj>
                </mc:Choice>
                <mc:Fallback>
                  <p:oleObj r:id="rId8" imgW="502645" imgH="502645" progId="">
                    <p:embed/>
                    <p:pic>
                      <p:nvPicPr>
                        <p:cNvPr id="41998" name="Object 11">
                          <a:extLst>
                            <a:ext uri="{FF2B5EF4-FFF2-40B4-BE49-F238E27FC236}">
                              <a16:creationId xmlns:a16="http://schemas.microsoft.com/office/drawing/2014/main" id="{3A72DA60-7094-4FB2-9ABC-66DF1783FC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2" y="2591"/>
                          <a:ext cx="1723" cy="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 name="Text Box 12">
              <a:extLst>
                <a:ext uri="{FF2B5EF4-FFF2-40B4-BE49-F238E27FC236}">
                  <a16:creationId xmlns:a16="http://schemas.microsoft.com/office/drawing/2014/main" id="{92016732-A833-4268-BC31-20B14F89633A}"/>
                </a:ext>
              </a:extLst>
            </p:cNvPr>
            <p:cNvSpPr txBox="1">
              <a:spLocks noChangeArrowheads="1"/>
            </p:cNvSpPr>
            <p:nvPr/>
          </p:nvSpPr>
          <p:spPr bwMode="auto">
            <a:xfrm>
              <a:off x="1292" y="2591"/>
              <a:ext cx="1723" cy="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33" name="Picture 15">
            <a:extLst>
              <a:ext uri="{FF2B5EF4-FFF2-40B4-BE49-F238E27FC236}">
                <a16:creationId xmlns:a16="http://schemas.microsoft.com/office/drawing/2014/main" id="{DC4D9D50-E503-495D-A77F-9D19BC96766F}"/>
              </a:ext>
            </a:extLst>
          </p:cNvPr>
          <p:cNvPicPr>
            <a:picLocks noChangeAspect="1" noChangeArrowheads="1"/>
          </p:cNvPicPr>
          <p:nvPr/>
        </p:nvPicPr>
        <p:blipFill>
          <a:blip r:embed="rId10"/>
          <a:srcRect/>
          <a:stretch>
            <a:fillRect/>
          </a:stretch>
        </p:blipFill>
        <p:spPr bwMode="auto">
          <a:xfrm>
            <a:off x="5890823" y="2753183"/>
            <a:ext cx="2775810" cy="16295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4" name="Group 16">
            <a:extLst>
              <a:ext uri="{FF2B5EF4-FFF2-40B4-BE49-F238E27FC236}">
                <a16:creationId xmlns:a16="http://schemas.microsoft.com/office/drawing/2014/main" id="{D1CEC0EF-4BB7-467F-8072-6BA8313E54F2}"/>
              </a:ext>
            </a:extLst>
          </p:cNvPr>
          <p:cNvGrpSpPr>
            <a:grpSpLocks/>
          </p:cNvGrpSpPr>
          <p:nvPr/>
        </p:nvGrpSpPr>
        <p:grpSpPr bwMode="auto">
          <a:xfrm>
            <a:off x="1683456" y="5513835"/>
            <a:ext cx="2623665" cy="1035177"/>
            <a:chOff x="1270" y="2500"/>
            <a:chExt cx="1717" cy="741"/>
          </a:xfrm>
        </p:grpSpPr>
        <p:graphicFrame>
          <p:nvGraphicFramePr>
            <p:cNvPr id="35" name="Object 17">
              <a:extLst>
                <a:ext uri="{FF2B5EF4-FFF2-40B4-BE49-F238E27FC236}">
                  <a16:creationId xmlns:a16="http://schemas.microsoft.com/office/drawing/2014/main" id="{AB6C8CAE-8706-459E-A267-3AACB73C5C00}"/>
                </a:ext>
              </a:extLst>
            </p:cNvPr>
            <p:cNvGraphicFramePr>
              <a:graphicFrameLocks noChangeAspect="1"/>
            </p:cNvGraphicFramePr>
            <p:nvPr/>
          </p:nvGraphicFramePr>
          <p:xfrm>
            <a:off x="1270" y="2500"/>
            <a:ext cx="1717" cy="741"/>
          </p:xfrm>
          <a:graphic>
            <a:graphicData uri="http://schemas.openxmlformats.org/presentationml/2006/ole">
              <mc:AlternateContent xmlns:mc="http://schemas.openxmlformats.org/markup-compatibility/2006">
                <mc:Choice xmlns:v="urn:schemas-microsoft-com:vml" Requires="v">
                  <p:oleObj spid="_x0000_s74859" r:id="rId11" imgW="514946" imgH="505611" progId="">
                    <p:embed/>
                  </p:oleObj>
                </mc:Choice>
                <mc:Fallback>
                  <p:oleObj r:id="rId11" imgW="514946" imgH="505611" progId="">
                    <p:embed/>
                    <p:pic>
                      <p:nvPicPr>
                        <p:cNvPr id="41996" name="Object 17">
                          <a:extLst>
                            <a:ext uri="{FF2B5EF4-FFF2-40B4-BE49-F238E27FC236}">
                              <a16:creationId xmlns:a16="http://schemas.microsoft.com/office/drawing/2014/main" id="{C0B9118B-D906-4368-857C-EA2E8F3E29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 y="2500"/>
                          <a:ext cx="1717" cy="7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6" name="Text Box 18">
              <a:extLst>
                <a:ext uri="{FF2B5EF4-FFF2-40B4-BE49-F238E27FC236}">
                  <a16:creationId xmlns:a16="http://schemas.microsoft.com/office/drawing/2014/main" id="{5FDB2DEA-6D87-43B9-9B1D-FAE4DA70FDDB}"/>
                </a:ext>
              </a:extLst>
            </p:cNvPr>
            <p:cNvSpPr txBox="1">
              <a:spLocks noChangeArrowheads="1"/>
            </p:cNvSpPr>
            <p:nvPr/>
          </p:nvSpPr>
          <p:spPr bwMode="auto">
            <a:xfrm>
              <a:off x="1270" y="2500"/>
              <a:ext cx="1717" cy="7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7" name="矩形 36">
            <a:extLst>
              <a:ext uri="{FF2B5EF4-FFF2-40B4-BE49-F238E27FC236}">
                <a16:creationId xmlns:a16="http://schemas.microsoft.com/office/drawing/2014/main" id="{288AF440-4D38-4429-BC2E-734FEC99F83D}"/>
              </a:ext>
            </a:extLst>
          </p:cNvPr>
          <p:cNvSpPr/>
          <p:nvPr/>
        </p:nvSpPr>
        <p:spPr>
          <a:xfrm>
            <a:off x="1495775" y="4490286"/>
            <a:ext cx="2990233" cy="1035177"/>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B8C77EB8-BEAA-4832-B6A8-C115461179E1}"/>
              </a:ext>
            </a:extLst>
          </p:cNvPr>
          <p:cNvSpPr/>
          <p:nvPr/>
        </p:nvSpPr>
        <p:spPr>
          <a:xfrm>
            <a:off x="1495775" y="5576809"/>
            <a:ext cx="2990233" cy="444479"/>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9" name="图片 3">
            <a:extLst>
              <a:ext uri="{FF2B5EF4-FFF2-40B4-BE49-F238E27FC236}">
                <a16:creationId xmlns:a16="http://schemas.microsoft.com/office/drawing/2014/main" id="{AD5E3E53-2ACA-4ACD-A91E-A1E3C672002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5540" b="12278"/>
          <a:stretch/>
        </p:blipFill>
        <p:spPr bwMode="auto">
          <a:xfrm>
            <a:off x="5004593" y="4709820"/>
            <a:ext cx="3667125" cy="66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本框 4">
            <a:extLst>
              <a:ext uri="{FF2B5EF4-FFF2-40B4-BE49-F238E27FC236}">
                <a16:creationId xmlns:a16="http://schemas.microsoft.com/office/drawing/2014/main" id="{DD0DD00A-5B02-468A-9EC6-F4B3F0416E54}"/>
              </a:ext>
            </a:extLst>
          </p:cNvPr>
          <p:cNvSpPr txBox="1">
            <a:spLocks noChangeArrowheads="1"/>
          </p:cNvSpPr>
          <p:nvPr/>
        </p:nvSpPr>
        <p:spPr bwMode="auto">
          <a:xfrm>
            <a:off x="4840743" y="4392334"/>
            <a:ext cx="1152525" cy="369887"/>
          </a:xfrm>
          <a:prstGeom prst="rect">
            <a:avLst/>
          </a:prstGeom>
          <a:solidFill>
            <a:srgbClr val="13548C"/>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均方误差</a:t>
            </a:r>
          </a:p>
        </p:txBody>
      </p:sp>
      <p:sp>
        <p:nvSpPr>
          <p:cNvPr id="41" name="文本框 23">
            <a:extLst>
              <a:ext uri="{FF2B5EF4-FFF2-40B4-BE49-F238E27FC236}">
                <a16:creationId xmlns:a16="http://schemas.microsoft.com/office/drawing/2014/main" id="{F3A80353-1107-4032-B41F-A83172EDE912}"/>
              </a:ext>
            </a:extLst>
          </p:cNvPr>
          <p:cNvSpPr txBox="1">
            <a:spLocks noChangeArrowheads="1"/>
          </p:cNvSpPr>
          <p:nvPr/>
        </p:nvSpPr>
        <p:spPr bwMode="auto">
          <a:xfrm>
            <a:off x="4836881" y="5489925"/>
            <a:ext cx="40531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权值迭代，梯度下降法</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推导参考：</a:t>
            </a:r>
            <a:r>
              <a:rPr lang="en-US" altLang="zh-CN">
                <a:latin typeface="Times New Roman" panose="02020603050405020304" pitchFamily="18" charset="0"/>
                <a:ea typeface="微软雅黑" panose="020B0503020204020204" pitchFamily="34" charset="-122"/>
                <a:sym typeface="Times New Roman" panose="02020603050405020304" pitchFamily="18" charset="0"/>
              </a:rPr>
              <a:t>https://baijiahao.baidu.com/s?id=1589633691348109038&amp;wfr=spider&amp;for=pc</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7CCE06-FE4D-4F02-9C29-32E2EB56AB22}"/>
              </a:ext>
            </a:extLst>
          </p:cNvPr>
          <p:cNvSpPr>
            <a:spLocks noGrp="1"/>
          </p:cNvSpPr>
          <p:nvPr>
            <p:ph idx="4294967295"/>
          </p:nvPr>
        </p:nvSpPr>
        <p:spPr>
          <a:xfrm>
            <a:off x="252000" y="720000"/>
            <a:ext cx="8640000" cy="6031651"/>
          </a:xfrm>
          <a:prstGeom prst="rect">
            <a:avLst/>
          </a:prstGeom>
        </p:spPr>
        <p:txBody>
          <a:bodyPr wrap="square">
            <a:spAutoFit/>
          </a:bodyPr>
          <a:lstStyle/>
          <a:p>
            <a:pPr marL="360000" indent="-360000" algn="just" fontAlgn="base">
              <a:lnSpc>
                <a:spcPct val="114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初始值选择</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权值向量以及阀值的初始值应设定在</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一均匀分布的小范围内</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初始值</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不能为零</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，否则性能曲面会趋向于</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鞍点</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初始值</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不能太大</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，否则远离优化点，导致性能曲面平坦，学习率很慢</a:t>
            </a:r>
          </a:p>
          <a:p>
            <a:pPr marL="360000" indent="-360000" algn="just" fontAlgn="base">
              <a:lnSpc>
                <a:spcPct val="114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训练样本</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输入次序</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不同，也会造成不一样的学习结果</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在每一次的学习循环中，输入向量输入网络的</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次序应使其不同</a:t>
            </a:r>
          </a:p>
          <a:p>
            <a:pPr marL="360000" indent="-360000" algn="just" fontAlgn="base">
              <a:lnSpc>
                <a:spcPct val="114000"/>
              </a:lnSpc>
              <a:spcBef>
                <a:spcPts val="600"/>
              </a:spcBef>
              <a:spcAft>
                <a:spcPct val="0"/>
              </a:spcAft>
              <a:buClr>
                <a:srgbClr val="FF6600"/>
              </a:buClr>
              <a:buSzPct val="80000"/>
              <a:buFont typeface="Wingdings" panose="05000000000000000000" pitchFamily="2" charset="2"/>
              <a:buChar char="l"/>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BP</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算法的学习过程的终止条件</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权值向量的</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梯度 </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&lt; </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给定值</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均方误差</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值 </a:t>
            </a:r>
            <a:r>
              <a:rPr lang="en-US" altLang="zh-CN" sz="2200" dirty="0">
                <a:latin typeface="Times New Roman" panose="02020603050405020304" pitchFamily="18" charset="0"/>
                <a:ea typeface="微软雅黑" panose="020B0503020204020204" pitchFamily="34" charset="-122"/>
                <a:sym typeface="Times New Roman" panose="02020603050405020304" pitchFamily="18" charset="0"/>
              </a:rPr>
              <a:t>&lt; </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给定误差容限值</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若其</a:t>
            </a:r>
            <a:r>
              <a:rPr lang="zh-CN" altLang="en-US" sz="2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推广能力达到目标</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则予终止</a:t>
            </a:r>
          </a:p>
          <a:p>
            <a:pPr lvl="1" fontAlgn="base">
              <a:lnSpc>
                <a:spcPct val="114000"/>
              </a:lnSpc>
              <a:spcBef>
                <a:spcPts val="600"/>
              </a:spcBef>
              <a:spcAft>
                <a:spcPct val="0"/>
              </a:spcAft>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可以结合上述</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各种方式</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5779" name="图片 3">
            <a:extLst>
              <a:ext uri="{FF2B5EF4-FFF2-40B4-BE49-F238E27FC236}">
                <a16:creationId xmlns:a16="http://schemas.microsoft.com/office/drawing/2014/main" id="{9BEA6721-508B-49BD-BDD1-4BD3092C1C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445744"/>
            <a:ext cx="2802199" cy="23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3">
            <a:extLst>
              <a:ext uri="{FF2B5EF4-FFF2-40B4-BE49-F238E27FC236}">
                <a16:creationId xmlns:a16="http://schemas.microsoft.com/office/drawing/2014/main" id="{2E946457-D3E0-4C65-AC9A-AB5787687CF0}"/>
              </a:ext>
            </a:extLst>
          </p:cNvPr>
          <p:cNvSpPr txBox="1">
            <a:spLocks noChangeArrowheads="1"/>
          </p:cNvSpPr>
          <p:nvPr/>
        </p:nvSpPr>
        <p:spPr bwMode="auto">
          <a:xfrm>
            <a:off x="756000" y="108000"/>
            <a:ext cx="5076825" cy="495300"/>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5.2 </a:t>
            </a:r>
            <a:r>
              <a:rPr lang="zh-CN" altLang="en-US">
                <a:sym typeface="Times New Roman" panose="02020603050405020304" pitchFamily="18" charset="0"/>
              </a:rPr>
              <a:t>后</a:t>
            </a:r>
            <a:r>
              <a:rPr lang="zh-CN" altLang="en-US" dirty="0">
                <a:sym typeface="Times New Roman" panose="02020603050405020304" pitchFamily="18" charset="0"/>
              </a:rPr>
              <a:t>向传播</a:t>
            </a:r>
            <a:r>
              <a:rPr lang="en-US" altLang="zh-CN" dirty="0">
                <a:sym typeface="Times New Roman" panose="02020603050405020304" pitchFamily="18" charset="0"/>
              </a:rPr>
              <a:t>BP</a:t>
            </a:r>
            <a:r>
              <a:rPr lang="zh-CN" altLang="en-US" dirty="0">
                <a:sym typeface="Times New Roman" panose="02020603050405020304" pitchFamily="18" charset="0"/>
              </a:rPr>
              <a:t>网络注意事项</a:t>
            </a:r>
          </a:p>
        </p:txBody>
      </p:sp>
    </p:spTree>
  </p:cSld>
  <p:clrMapOvr>
    <a:masterClrMapping/>
  </p:clrMapOvr>
  <p:transition spd="med">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a:extLst>
              <a:ext uri="{FF2B5EF4-FFF2-40B4-BE49-F238E27FC236}">
                <a16:creationId xmlns:a16="http://schemas.microsoft.com/office/drawing/2014/main" id="{ECD23B12-C1A6-40E0-862A-43A9FF0FEDCB}"/>
              </a:ext>
            </a:extLst>
          </p:cNvPr>
          <p:cNvSpPr txBox="1">
            <a:spLocks noChangeArrowheads="1"/>
          </p:cNvSpPr>
          <p:nvPr/>
        </p:nvSpPr>
        <p:spPr bwMode="auto">
          <a:xfrm>
            <a:off x="756000" y="108000"/>
            <a:ext cx="1189013" cy="492443"/>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zh-CN" altLang="en-US">
                <a:sym typeface="Times New Roman" panose="02020603050405020304" pitchFamily="18" charset="0"/>
              </a:rPr>
              <a:t>总 结</a:t>
            </a:r>
          </a:p>
        </p:txBody>
      </p:sp>
      <p:sp>
        <p:nvSpPr>
          <p:cNvPr id="110595" name="Text Box 3">
            <a:extLst>
              <a:ext uri="{FF2B5EF4-FFF2-40B4-BE49-F238E27FC236}">
                <a16:creationId xmlns:a16="http://schemas.microsoft.com/office/drawing/2014/main" id="{4B00B2AB-7372-4167-989C-FD83095242A5}"/>
              </a:ext>
            </a:extLst>
          </p:cNvPr>
          <p:cNvSpPr txBox="1">
            <a:spLocks noChangeArrowheads="1"/>
          </p:cNvSpPr>
          <p:nvPr/>
        </p:nvSpPr>
        <p:spPr bwMode="auto">
          <a:xfrm>
            <a:off x="252000" y="756000"/>
            <a:ext cx="8001000" cy="1842749"/>
          </a:xfrm>
          <a:prstGeom prst="rect">
            <a:avLst/>
          </a:prstGeom>
        </p:spPr>
        <p:txBody>
          <a:bodyPr wrap="square">
            <a:spAutoFit/>
          </a:bodyPr>
          <a:lstStyle>
            <a:lvl1pPr marL="360000" indent="-360000" algn="just" defTabSz="914400" eaLnBrk="1" latinLnBrk="0" hangingPunct="1">
              <a:lnSpc>
                <a:spcPct val="114000"/>
              </a:lnSpc>
              <a:spcBef>
                <a:spcPts val="600"/>
              </a:spcBef>
              <a:buClr>
                <a:srgbClr val="FF6600"/>
              </a:buClr>
              <a:buSzPct val="80000"/>
              <a:buFont typeface="Wingdings" panose="05000000000000000000" pitchFamily="2" charset="2"/>
              <a:buChar char="l"/>
              <a:defRPr sz="2400">
                <a:solidFill>
                  <a:schemeClr val="tx1">
                    <a:lumMod val="85000"/>
                    <a:lumOff val="15000"/>
                  </a:schemeClr>
                </a:solidFill>
                <a:latin typeface="Times New Roman" panose="02020603050405020304" pitchFamily="18" charset="0"/>
                <a:ea typeface="微软雅黑" panose="020B0503020204020204" pitchFamily="34" charset="-122"/>
                <a:cs typeface="+mn-ea"/>
              </a:defRPr>
            </a:lvl1pPr>
            <a:lvl2pPr marL="685800" lvl="1" indent="-228600" defTabSz="914400" eaLnBrk="1" latinLnBrk="0" hangingPunct="1">
              <a:lnSpc>
                <a:spcPct val="114000"/>
              </a:lnSpc>
              <a:spcBef>
                <a:spcPts val="600"/>
              </a:spcBef>
              <a:buClr>
                <a:srgbClr val="FF6600"/>
              </a:buClr>
              <a:buSzPct val="60000"/>
              <a:buFont typeface="Wingdings" panose="05000000000000000000" pitchFamily="2" charset="2"/>
              <a:buChar char="l"/>
              <a:defRPr sz="2200">
                <a:latin typeface="Times New Roman" panose="02020603050405020304" pitchFamily="18" charset="0"/>
                <a:ea typeface="微软雅黑" panose="020B0503020204020204" pitchFamily="34" charset="-122"/>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50000"/>
              </a:lnSpc>
            </a:pPr>
            <a:r>
              <a:rPr lang="zh-CN" altLang="en-US">
                <a:sym typeface="Times New Roman" panose="02020603050405020304" pitchFamily="18" charset="0"/>
              </a:rPr>
              <a:t>普</a:t>
            </a:r>
            <a:r>
              <a:rPr lang="zh-CN" altLang="en-US" dirty="0">
                <a:sym typeface="Times New Roman" panose="02020603050405020304" pitchFamily="18" charset="0"/>
              </a:rPr>
              <a:t>适近似，精度较高</a:t>
            </a:r>
          </a:p>
          <a:p>
            <a:pPr>
              <a:lnSpc>
                <a:spcPct val="150000"/>
              </a:lnSpc>
            </a:pPr>
            <a:r>
              <a:rPr lang="zh-CN" altLang="en-US" dirty="0">
                <a:sym typeface="Times New Roman" panose="02020603050405020304" pitchFamily="18" charset="0"/>
              </a:rPr>
              <a:t>噪声敏感</a:t>
            </a:r>
          </a:p>
          <a:p>
            <a:pPr>
              <a:lnSpc>
                <a:spcPct val="150000"/>
              </a:lnSpc>
            </a:pPr>
            <a:r>
              <a:rPr lang="zh-CN" altLang="en-US" dirty="0">
                <a:sym typeface="Times New Roman" panose="02020603050405020304" pitchFamily="18" charset="0"/>
              </a:rPr>
              <a:t>训练非常耗时，但对目标分类</a:t>
            </a:r>
            <a:r>
              <a:rPr lang="zh-CN" altLang="en-US">
                <a:sym typeface="Times New Roman" panose="02020603050405020304" pitchFamily="18" charset="0"/>
              </a:rPr>
              <a:t>较快</a:t>
            </a:r>
            <a:endParaRPr lang="zh-CN" altLang="en-US" dirty="0">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2">
            <a:extLst>
              <a:ext uri="{FF2B5EF4-FFF2-40B4-BE49-F238E27FC236}">
                <a16:creationId xmlns:a16="http://schemas.microsoft.com/office/drawing/2014/main" id="{FB7E4C54-2355-41C2-BC6E-F86057BE8FD0}"/>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神经网络分类器的特点</a:t>
            </a:r>
          </a:p>
        </p:txBody>
      </p:sp>
      <p:sp>
        <p:nvSpPr>
          <p:cNvPr id="77827" name="TextBox 3">
            <a:extLst>
              <a:ext uri="{FF2B5EF4-FFF2-40B4-BE49-F238E27FC236}">
                <a16:creationId xmlns:a16="http://schemas.microsoft.com/office/drawing/2014/main" id="{C7836295-331E-4D01-B318-A7105BA2F232}"/>
              </a:ext>
            </a:extLst>
          </p:cNvPr>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普适近似，精度较高</a:t>
            </a:r>
          </a:p>
        </p:txBody>
      </p:sp>
      <p:sp>
        <p:nvSpPr>
          <p:cNvPr id="77828" name="TextBox 4">
            <a:extLst>
              <a:ext uri="{FF2B5EF4-FFF2-40B4-BE49-F238E27FC236}">
                <a16:creationId xmlns:a16="http://schemas.microsoft.com/office/drawing/2014/main" id="{8078CF44-1CAE-493C-A0FF-753A58F22951}"/>
              </a:ext>
            </a:extLst>
          </p:cNvPr>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噪声敏感</a:t>
            </a:r>
          </a:p>
        </p:txBody>
      </p:sp>
      <p:sp>
        <p:nvSpPr>
          <p:cNvPr id="77829" name="TextBox 5">
            <a:extLst>
              <a:ext uri="{FF2B5EF4-FFF2-40B4-BE49-F238E27FC236}">
                <a16:creationId xmlns:a16="http://schemas.microsoft.com/office/drawing/2014/main" id="{E182048E-48AA-4FCC-81FE-3CBEFB98AF63}"/>
              </a:ext>
            </a:extLst>
          </p:cNvPr>
          <p:cNvSpPr txBox="1">
            <a:spLocks noChangeArrowheads="1"/>
          </p:cNvSpPr>
          <p:nvPr>
            <p:custDataLst>
              <p:tags r:id="rId5"/>
            </p:custDataLst>
          </p:nvPr>
        </p:nvSpPr>
        <p:spPr bwMode="auto">
          <a:xfrm>
            <a:off x="1828800" y="4500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训练非常耗时</a:t>
            </a:r>
          </a:p>
        </p:txBody>
      </p:sp>
      <p:sp>
        <p:nvSpPr>
          <p:cNvPr id="8" name="矩形 7">
            <a:extLst>
              <a:ext uri="{FF2B5EF4-FFF2-40B4-BE49-F238E27FC236}">
                <a16:creationId xmlns:a16="http://schemas.microsoft.com/office/drawing/2014/main" id="{2EA6D285-C4DA-4852-B9CF-A2E1D5D96FC1}"/>
              </a:ext>
            </a:extLst>
          </p:cNvPr>
          <p:cNvSpPr>
            <a:spLocks noChangeAspect="1"/>
          </p:cNvSpPr>
          <p:nvPr>
            <p:custDataLst>
              <p:tags r:id="rId6"/>
            </p:custDataLst>
          </p:nvPr>
        </p:nvSpPr>
        <p:spPr>
          <a:xfrm>
            <a:off x="1114425" y="2849563"/>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a:extLst>
              <a:ext uri="{FF2B5EF4-FFF2-40B4-BE49-F238E27FC236}">
                <a16:creationId xmlns:a16="http://schemas.microsoft.com/office/drawing/2014/main" id="{F9C35201-F421-44B7-911A-3DA9727EF170}"/>
              </a:ext>
            </a:extLst>
          </p:cNvPr>
          <p:cNvSpPr>
            <a:spLocks noChangeAspect="1"/>
          </p:cNvSpPr>
          <p:nvPr>
            <p:custDataLst>
              <p:tags r:id="rId7"/>
            </p:custDataLst>
          </p:nvPr>
        </p:nvSpPr>
        <p:spPr>
          <a:xfrm>
            <a:off x="1114425" y="3706813"/>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a:extLst>
              <a:ext uri="{FF2B5EF4-FFF2-40B4-BE49-F238E27FC236}">
                <a16:creationId xmlns:a16="http://schemas.microsoft.com/office/drawing/2014/main" id="{08079E52-D7E8-4A90-8689-6E70E9F4CB97}"/>
              </a:ext>
            </a:extLst>
          </p:cNvPr>
          <p:cNvSpPr>
            <a:spLocks noChangeAspect="1"/>
          </p:cNvSpPr>
          <p:nvPr>
            <p:custDataLst>
              <p:tags r:id="rId8"/>
            </p:custDataLst>
          </p:nvPr>
        </p:nvSpPr>
        <p:spPr>
          <a:xfrm>
            <a:off x="1114425" y="4564063"/>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圆角矩形 11">
            <a:extLst>
              <a:ext uri="{FF2B5EF4-FFF2-40B4-BE49-F238E27FC236}">
                <a16:creationId xmlns:a16="http://schemas.microsoft.com/office/drawing/2014/main" id="{95AEBF27-D01C-4DC7-823D-2CE759099DCE}"/>
              </a:ext>
            </a:extLst>
          </p:cNvPr>
          <p:cNvSpPr/>
          <p:nvPr>
            <p:custDataLst>
              <p:tags r:id="rId9"/>
            </p:custDataLst>
          </p:nvPr>
        </p:nvSpPr>
        <p:spPr>
          <a:xfrm>
            <a:off x="6172200" y="5855866"/>
            <a:ext cx="1543050" cy="411162"/>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77834" name="组合 16">
            <a:extLst>
              <a:ext uri="{FF2B5EF4-FFF2-40B4-BE49-F238E27FC236}">
                <a16:creationId xmlns:a16="http://schemas.microsoft.com/office/drawing/2014/main" id="{C1D2413A-3D1C-4017-9F2A-B1F3629AF24C}"/>
              </a:ext>
            </a:extLst>
          </p:cNvPr>
          <p:cNvGrpSpPr>
            <a:grpSpLocks/>
          </p:cNvGrpSpPr>
          <p:nvPr>
            <p:custDataLst>
              <p:tags r:id="rId10"/>
            </p:custDataLst>
          </p:nvPr>
        </p:nvGrpSpPr>
        <p:grpSpPr bwMode="auto">
          <a:xfrm>
            <a:off x="0" y="0"/>
            <a:ext cx="9144000" cy="635000"/>
            <a:chOff x="0" y="0"/>
            <a:chExt cx="9144000" cy="635000"/>
          </a:xfrm>
        </p:grpSpPr>
        <p:sp>
          <p:nvSpPr>
            <p:cNvPr id="13" name="TitleBackground">
              <a:extLst>
                <a:ext uri="{FF2B5EF4-FFF2-40B4-BE49-F238E27FC236}">
                  <a16:creationId xmlns:a16="http://schemas.microsoft.com/office/drawing/2014/main" id="{ACD01C2F-4F54-49EA-A779-7DDB60879455}"/>
                </a:ext>
              </a:extLst>
            </p:cNvPr>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ColorBlock">
              <a:extLst>
                <a:ext uri="{FF2B5EF4-FFF2-40B4-BE49-F238E27FC236}">
                  <a16:creationId xmlns:a16="http://schemas.microsoft.com/office/drawing/2014/main" id="{0DC0AD24-1FA0-4337-976A-6321E5BB5CB7}"/>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838" name="TypeText">
              <a:extLst>
                <a:ext uri="{FF2B5EF4-FFF2-40B4-BE49-F238E27FC236}">
                  <a16:creationId xmlns:a16="http://schemas.microsoft.com/office/drawing/2014/main" id="{246F9396-FEA3-435B-8D1A-564E2E668E87}"/>
                </a:ext>
              </a:extLst>
            </p:cNvPr>
            <p:cNvSpPr txBox="1">
              <a:spLocks noChangeArrowheads="1"/>
            </p:cNvSpPr>
            <p:nvPr>
              <p:custDataLst>
                <p:tags r:id="rId1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77839" name="TipText">
              <a:extLst>
                <a:ext uri="{FF2B5EF4-FFF2-40B4-BE49-F238E27FC236}">
                  <a16:creationId xmlns:a16="http://schemas.microsoft.com/office/drawing/2014/main" id="{3AD9BBB6-CFC0-4BF0-A502-D61FB99F551F}"/>
                </a:ext>
              </a:extLst>
            </p:cNvPr>
            <p:cNvSpPr txBox="1">
              <a:spLocks noChangeArrowheads="1"/>
            </p:cNvSpPr>
            <p:nvPr>
              <p:custDataLst>
                <p:tags r:id="rId15"/>
              </p:custDataLst>
            </p:nvPr>
          </p:nvSpPr>
          <p:spPr bwMode="auto">
            <a:xfrm>
              <a:off x="151003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77835" name="图片 1">
            <a:extLst>
              <a:ext uri="{FF2B5EF4-FFF2-40B4-BE49-F238E27FC236}">
                <a16:creationId xmlns:a16="http://schemas.microsoft.com/office/drawing/2014/main" id="{843D283A-FDC6-441B-B64A-0E9EF8CFB6AE}"/>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BB1DE5F2-ED29-4217-9089-D3A62E53D078}"/>
              </a:ext>
            </a:extLst>
          </p:cNvPr>
          <p:cNvSpPr>
            <a:spLocks noGrp="1"/>
          </p:cNvSpPr>
          <p:nvPr>
            <p:ph type="title" idx="4294967295"/>
          </p:nvPr>
        </p:nvSpPr>
        <p:spPr>
          <a:xfrm>
            <a:off x="756000" y="108000"/>
            <a:ext cx="3383952"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题目来源</a:t>
            </a:r>
          </a:p>
        </p:txBody>
      </p:sp>
      <p:sp>
        <p:nvSpPr>
          <p:cNvPr id="80899" name="内容占位符 2">
            <a:extLst>
              <a:ext uri="{FF2B5EF4-FFF2-40B4-BE49-F238E27FC236}">
                <a16:creationId xmlns:a16="http://schemas.microsoft.com/office/drawing/2014/main" id="{A72FDC0D-622F-4E2D-8FB5-F0F2BB9DA1C0}"/>
              </a:ext>
            </a:extLst>
          </p:cNvPr>
          <p:cNvSpPr>
            <a:spLocks noGrp="1"/>
          </p:cNvSpPr>
          <p:nvPr>
            <p:ph idx="4294967295"/>
          </p:nvPr>
        </p:nvSpPr>
        <p:spPr>
          <a:xfrm>
            <a:off x="252000" y="756000"/>
            <a:ext cx="8640000" cy="5371727"/>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RMS</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泰坦尼克号的沉没是历史上最著名的沉船之一。 </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1912</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年</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月</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15</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日，在首航期间，泰坦尼克号撞上冰山后沉没，</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2224</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名乘客和机组人员中有</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1502</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人遇难。 这一耸人听闻的悲剧震撼了国际社会，也催生了更完备的船舶安全条例。</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没有足够的救生艇是泰坦尼克号存活率低的重要原因， 虽然幸存下来的运气有一些因素，但有些人比其他人更有可能生存，比如妇女，儿童和上层阶级。</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在这个挑战中，我们要求你完成对什么样的人可能生存的分析。 </a:t>
            </a:r>
          </a:p>
        </p:txBody>
      </p:sp>
    </p:spTree>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ext Box 4">
            <a:extLst>
              <a:ext uri="{FF2B5EF4-FFF2-40B4-BE49-F238E27FC236}">
                <a16:creationId xmlns:a16="http://schemas.microsoft.com/office/drawing/2014/main" id="{C05578CE-8329-4FD0-8766-1AC0041FFBBB}"/>
              </a:ext>
            </a:extLst>
          </p:cNvPr>
          <p:cNvSpPr txBox="1">
            <a:spLocks noChangeArrowheads="1"/>
          </p:cNvSpPr>
          <p:nvPr/>
        </p:nvSpPr>
        <p:spPr bwMode="auto">
          <a:xfrm>
            <a:off x="252000" y="756000"/>
            <a:ext cx="8158162" cy="4453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eaLnBrk="1" hangingPunct="1">
              <a:lnSpc>
                <a:spcPct val="140000"/>
              </a:lnSpc>
              <a:spcBef>
                <a:spcPts val="600"/>
              </a:spcBef>
              <a:buSzPct val="100000"/>
              <a:defRPr/>
            </a:pP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初始：用随机值初始化权值向量</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0)</a:t>
            </a:r>
            <a:endPar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40000"/>
              </a:lnSpc>
              <a:spcBef>
                <a:spcPts val="600"/>
              </a:spcBef>
              <a:buSzPct val="100000"/>
              <a:defRPr/>
            </a:pP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循环：直到输出和实例一致</a:t>
            </a:r>
          </a:p>
          <a:p>
            <a:pPr eaLnBrk="1" hangingPunct="1">
              <a:lnSpc>
                <a:spcPct val="140000"/>
              </a:lnSpc>
              <a:spcBef>
                <a:spcPts val="600"/>
              </a:spcBef>
              <a:buSzPct val="100000"/>
              <a:defRPr/>
            </a:pPr>
            <a:r>
              <a:rPr lang="en-US" altLang="zh-CN"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p>
          <a:p>
            <a:pPr eaLnBrk="1" hangingPunct="1">
              <a:lnSpc>
                <a:spcPct val="140000"/>
              </a:lnSpc>
              <a:spcBef>
                <a:spcPts val="600"/>
              </a:spcBef>
              <a:buSzPct val="100000"/>
              <a:defRPr/>
            </a:pP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对</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每个训练样例</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，按照</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计算输出值</a:t>
            </a:r>
            <a:r>
              <a:rPr lang="en-US" altLang="zh-CN" sz="28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a:p>
            <a:pPr eaLnBrk="1" hangingPunct="1">
              <a:lnSpc>
                <a:spcPct val="140000"/>
              </a:lnSpc>
              <a:spcBef>
                <a:spcPts val="600"/>
              </a:spcBef>
              <a:buSzPct val="100000"/>
              <a:defRPr/>
            </a:pP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for</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每个权值</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p>
          <a:p>
            <a:pPr eaLnBrk="1" hangingPunct="1">
              <a:lnSpc>
                <a:spcPct val="140000"/>
              </a:lnSpc>
              <a:spcBef>
                <a:spcPts val="600"/>
              </a:spcBef>
              <a:buSzPct val="100000"/>
              <a:defRPr/>
            </a:pP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2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更新权值</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(k+1)</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w</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l-GR"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λ</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200"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2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dirty="0" err="1">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baseline="30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a:p>
            <a:pPr eaLnBrk="1" hangingPunct="1">
              <a:lnSpc>
                <a:spcPct val="140000"/>
              </a:lnSpc>
              <a:spcBef>
                <a:spcPts val="600"/>
              </a:spcBef>
              <a:buSzPct val="100000"/>
              <a:defRPr/>
            </a:pP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2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2" name="矩形 1">
            <a:extLst>
              <a:ext uri="{FF2B5EF4-FFF2-40B4-BE49-F238E27FC236}">
                <a16:creationId xmlns:a16="http://schemas.microsoft.com/office/drawing/2014/main" id="{7CA23067-122B-4D74-80AE-CDFE2932D6CF}"/>
              </a:ext>
            </a:extLst>
          </p:cNvPr>
          <p:cNvSpPr/>
          <p:nvPr/>
        </p:nvSpPr>
        <p:spPr>
          <a:xfrm>
            <a:off x="5831793" y="4015822"/>
            <a:ext cx="900000" cy="5400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Text Box 43">
            <a:extLst>
              <a:ext uri="{FF2B5EF4-FFF2-40B4-BE49-F238E27FC236}">
                <a16:creationId xmlns:a16="http://schemas.microsoft.com/office/drawing/2014/main" id="{734097EA-AC3C-4F34-905C-7B638955EA9A}"/>
              </a:ext>
            </a:extLst>
          </p:cNvPr>
          <p:cNvSpPr txBox="1">
            <a:spLocks noChangeArrowheads="1"/>
          </p:cNvSpPr>
          <p:nvPr/>
        </p:nvSpPr>
        <p:spPr bwMode="auto">
          <a:xfrm>
            <a:off x="756000" y="108000"/>
            <a:ext cx="2159000" cy="490538"/>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1 </a:t>
            </a:r>
            <a:r>
              <a:rPr lang="zh-CN" altLang="en-US">
                <a:sym typeface="Times New Roman" panose="02020603050405020304" pitchFamily="18" charset="0"/>
              </a:rPr>
              <a:t>感知机</a:t>
            </a:r>
            <a:endParaRPr lang="zh-CN" altLang="en-US" dirty="0">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additive="repl">
                                        <p:cTn id="6" dur="750" fill="hold" masterRel="sameClick"/>
                                        <p:tgtEl>
                                          <p:spTgt spid="95236">
                                            <p:txEl>
                                              <p:pRg st="5" end="5"/>
                                            </p:txEl>
                                          </p:spTgt>
                                        </p:tgtEl>
                                        <p:attrNameLst>
                                          <p:attrName>style.color</p:attrName>
                                        </p:attrNameLst>
                                      </p:cBhvr>
                                      <p:to>
                                        <a:srgbClr val="FF6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内容占位符 2">
            <a:extLst>
              <a:ext uri="{FF2B5EF4-FFF2-40B4-BE49-F238E27FC236}">
                <a16:creationId xmlns:a16="http://schemas.microsoft.com/office/drawing/2014/main" id="{6402A715-2D48-44C3-A2EE-CBF2C0FDD548}"/>
              </a:ext>
            </a:extLst>
          </p:cNvPr>
          <p:cNvSpPr>
            <a:spLocks noGrp="1"/>
          </p:cNvSpPr>
          <p:nvPr>
            <p:ph idx="4294967295"/>
          </p:nvPr>
        </p:nvSpPr>
        <p:spPr>
          <a:xfrm>
            <a:off x="252000" y="756000"/>
            <a:ext cx="8640000" cy="3140347"/>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目标：</a:t>
            </a:r>
            <a:endParaRPr lang="en-US" altLang="zh-CN" sz="25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预测泰坦尼克号上的乘客是幸存还是遇难，每个乘客对应一个乘客</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Id</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，用</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0</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表示遇难，用</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表示幸存。</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成绩：</a:t>
            </a:r>
            <a:endParaRPr lang="en-US" altLang="zh-CN" sz="25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用正确预测的百分比来表示你的成绩。</a:t>
            </a:r>
          </a:p>
        </p:txBody>
      </p:sp>
      <p:sp>
        <p:nvSpPr>
          <p:cNvPr id="5" name="标题 1">
            <a:extLst>
              <a:ext uri="{FF2B5EF4-FFF2-40B4-BE49-F238E27FC236}">
                <a16:creationId xmlns:a16="http://schemas.microsoft.com/office/drawing/2014/main" id="{6A42B2EC-A2CD-4336-A991-3EFC31B0BF9B}"/>
              </a:ext>
            </a:extLst>
          </p:cNvPr>
          <p:cNvSpPr txBox="1">
            <a:spLocks/>
          </p:cNvSpPr>
          <p:nvPr/>
        </p:nvSpPr>
        <p:spPr>
          <a:xfrm>
            <a:off x="756000" y="108000"/>
            <a:ext cx="338395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题目内容</a:t>
            </a:r>
          </a:p>
        </p:txBody>
      </p:sp>
    </p:spTree>
  </p:cSld>
  <p:clrMapOvr>
    <a:masterClrMapping/>
  </p:clrMapOvr>
  <p:transition spd="med">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5A954154-2289-4828-A551-5FAEE9F37F9B}"/>
              </a:ext>
            </a:extLst>
          </p:cNvPr>
          <p:cNvSpPr>
            <a:spLocks noGrp="1"/>
          </p:cNvSpPr>
          <p:nvPr>
            <p:ph type="title" idx="4294967295"/>
          </p:nvPr>
        </p:nvSpPr>
        <p:spPr>
          <a:xfrm>
            <a:off x="756000" y="108000"/>
            <a:ext cx="7886700"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题目数据</a:t>
            </a:r>
          </a:p>
        </p:txBody>
      </p:sp>
      <p:sp>
        <p:nvSpPr>
          <p:cNvPr id="3" name="内容占位符 2">
            <a:extLst>
              <a:ext uri="{FF2B5EF4-FFF2-40B4-BE49-F238E27FC236}">
                <a16:creationId xmlns:a16="http://schemas.microsoft.com/office/drawing/2014/main" id="{BDD5EA9B-3177-4A21-907B-9807A6AD70FE}"/>
              </a:ext>
            </a:extLst>
          </p:cNvPr>
          <p:cNvSpPr>
            <a:spLocks noGrp="1"/>
          </p:cNvSpPr>
          <p:nvPr>
            <p:ph idx="4294967295"/>
          </p:nvPr>
        </p:nvSpPr>
        <p:spPr>
          <a:xfrm>
            <a:off x="252000" y="756000"/>
            <a:ext cx="8640000" cy="4371453"/>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题目数据被分为两</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组：</a:t>
            </a:r>
            <a:endPar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训练集</a:t>
            </a:r>
            <a:r>
              <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(train</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.csv</a:t>
            </a:r>
            <a:r>
              <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00" lvl="1" indent="-360000"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测试集</a:t>
            </a:r>
            <a:r>
              <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(test.</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csv</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训练集中包含每个乘客的生存结果以及各项特征，以此来学习</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规律。</a:t>
            </a:r>
            <a:endPar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测试集中不包含乘客的生存结果，根据各项特征预测乘客的生存情况。</a:t>
            </a:r>
          </a:p>
        </p:txBody>
      </p:sp>
    </p:spTree>
  </p:cSld>
  <p:clrMapOvr>
    <a:masterClrMapping/>
  </p:clrMapOvr>
  <p:transition spd="med">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3F39A8BD-597B-41D5-A399-90724E9CA118}"/>
              </a:ext>
            </a:extLst>
          </p:cNvPr>
          <p:cNvSpPr>
            <a:spLocks noGrp="1"/>
          </p:cNvSpPr>
          <p:nvPr>
            <p:ph type="title" idx="4294967295"/>
          </p:nvPr>
        </p:nvSpPr>
        <p:spPr>
          <a:xfrm>
            <a:off x="756000" y="108000"/>
            <a:ext cx="7886700"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求解思路</a:t>
            </a:r>
          </a:p>
        </p:txBody>
      </p:sp>
      <p:sp>
        <p:nvSpPr>
          <p:cNvPr id="83971" name="内容占位符 2">
            <a:extLst>
              <a:ext uri="{FF2B5EF4-FFF2-40B4-BE49-F238E27FC236}">
                <a16:creationId xmlns:a16="http://schemas.microsoft.com/office/drawing/2014/main" id="{751DE2B3-C7DB-4671-ACF7-F3AC302ED6F2}"/>
              </a:ext>
            </a:extLst>
          </p:cNvPr>
          <p:cNvSpPr>
            <a:spLocks noGrp="1"/>
          </p:cNvSpPr>
          <p:nvPr>
            <p:ph idx="4294967295"/>
          </p:nvPr>
        </p:nvSpPr>
        <p:spPr>
          <a:xfrm>
            <a:off x="252000" y="756000"/>
            <a:ext cx="7886700" cy="3217291"/>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下载数据和工具</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认识数据</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选取特征、数据预处理</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利用模型求解</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优化结果</a:t>
            </a:r>
          </a:p>
        </p:txBody>
      </p:sp>
    </p:spTree>
  </p:cSld>
  <p:clrMapOvr>
    <a:masterClrMapping/>
  </p:clrMapOvr>
  <p:transition spd="med">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A77A5BC3-4370-40D3-974D-DA18051CB676}"/>
              </a:ext>
            </a:extLst>
          </p:cNvPr>
          <p:cNvSpPr>
            <a:spLocks noGrp="1"/>
          </p:cNvSpPr>
          <p:nvPr>
            <p:ph type="title" idx="4294967295"/>
          </p:nvPr>
        </p:nvSpPr>
        <p:spPr>
          <a:xfrm>
            <a:off x="755576" y="108000"/>
            <a:ext cx="2840038"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认识数据</a:t>
            </a:r>
          </a:p>
        </p:txBody>
      </p:sp>
      <p:sp>
        <p:nvSpPr>
          <p:cNvPr id="84995" name="内容占位符 2">
            <a:extLst>
              <a:ext uri="{FF2B5EF4-FFF2-40B4-BE49-F238E27FC236}">
                <a16:creationId xmlns:a16="http://schemas.microsoft.com/office/drawing/2014/main" id="{9BEDA471-10E4-40A6-B2DB-E0B02D7B0C33}"/>
              </a:ext>
            </a:extLst>
          </p:cNvPr>
          <p:cNvSpPr>
            <a:spLocks noGrp="1"/>
          </p:cNvSpPr>
          <p:nvPr>
            <p:ph idx="4294967295"/>
          </p:nvPr>
        </p:nvSpPr>
        <p:spPr>
          <a:xfrm>
            <a:off x="251520" y="756000"/>
            <a:ext cx="8640000" cy="2409378"/>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尽可能从不同的方面来认识数据。有一些规律和性质能被很容易地发现，而一些隐藏的关系却不能被一眼看出，需要从某些特殊的角度才能观察到。</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训练集的数据形式</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84996" name="图片 6">
            <a:extLst>
              <a:ext uri="{FF2B5EF4-FFF2-40B4-BE49-F238E27FC236}">
                <a16:creationId xmlns:a16="http://schemas.microsoft.com/office/drawing/2014/main" id="{94EF373D-4D90-406F-8758-74AA4EFB80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00" y="3390901"/>
            <a:ext cx="8964000" cy="284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a:extLst>
              <a:ext uri="{FF2B5EF4-FFF2-40B4-BE49-F238E27FC236}">
                <a16:creationId xmlns:a16="http://schemas.microsoft.com/office/drawing/2014/main" id="{9AA75254-9908-4A6B-B7EE-4768B8BC0543}"/>
              </a:ext>
            </a:extLst>
          </p:cNvPr>
          <p:cNvSpPr>
            <a:spLocks noGrp="1"/>
          </p:cNvSpPr>
          <p:nvPr>
            <p:ph idx="4294967295"/>
          </p:nvPr>
        </p:nvSpPr>
        <p:spPr>
          <a:xfrm>
            <a:off x="252000" y="756000"/>
            <a:ext cx="7773988" cy="601190"/>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训练集中的数据信息</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86020" name="图片 4">
            <a:extLst>
              <a:ext uri="{FF2B5EF4-FFF2-40B4-BE49-F238E27FC236}">
                <a16:creationId xmlns:a16="http://schemas.microsoft.com/office/drawing/2014/main" id="{4166F25D-1E33-4013-AB86-FC3345BA368B}"/>
              </a:ext>
            </a:extLst>
          </p:cNvPr>
          <p:cNvPicPr>
            <a:picLocks noChangeAspect="1"/>
          </p:cNvPicPr>
          <p:nvPr/>
        </p:nvPicPr>
        <p:blipFill rotWithShape="1">
          <a:blip r:embed="rId3">
            <a:extLst>
              <a:ext uri="{28A0092B-C50C-407E-A947-70E740481C1C}">
                <a14:useLocalDpi xmlns:a14="http://schemas.microsoft.com/office/drawing/2010/main" val="0"/>
              </a:ext>
            </a:extLst>
          </a:blip>
          <a:srcRect l="1086"/>
          <a:stretch/>
        </p:blipFill>
        <p:spPr bwMode="auto">
          <a:xfrm>
            <a:off x="349201" y="1574392"/>
            <a:ext cx="8445598" cy="4086856"/>
          </a:xfrm>
          <a:prstGeom prst="rect">
            <a:avLst/>
          </a:prstGeom>
          <a:solidFill>
            <a:schemeClr val="bg1">
              <a:lumMod val="85000"/>
            </a:schemeClr>
          </a:solidFill>
          <a:ln>
            <a:solidFill>
              <a:schemeClr val="bg1">
                <a:lumMod val="85000"/>
              </a:schemeClr>
            </a:solidFill>
          </a:ln>
        </p:spPr>
      </p:pic>
      <p:sp>
        <p:nvSpPr>
          <p:cNvPr id="6" name="标题 1">
            <a:extLst>
              <a:ext uri="{FF2B5EF4-FFF2-40B4-BE49-F238E27FC236}">
                <a16:creationId xmlns:a16="http://schemas.microsoft.com/office/drawing/2014/main" id="{58DADA37-7A64-4AAB-896D-D417C19B7502}"/>
              </a:ext>
            </a:extLst>
          </p:cNvPr>
          <p:cNvSpPr txBox="1">
            <a:spLocks/>
          </p:cNvSpPr>
          <p:nvPr/>
        </p:nvSpPr>
        <p:spPr>
          <a:xfrm>
            <a:off x="755576" y="108000"/>
            <a:ext cx="284003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认识数据</a:t>
            </a:r>
          </a:p>
        </p:txBody>
      </p:sp>
    </p:spTree>
  </p:cSld>
  <p:clrMapOvr>
    <a:masterClrMapping/>
  </p:clrMapOvr>
  <p:transition spd="med">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内容占位符 2">
            <a:extLst>
              <a:ext uri="{FF2B5EF4-FFF2-40B4-BE49-F238E27FC236}">
                <a16:creationId xmlns:a16="http://schemas.microsoft.com/office/drawing/2014/main" id="{D42F3C3C-E789-477B-88A5-03B9C3CFFF35}"/>
              </a:ext>
            </a:extLst>
          </p:cNvPr>
          <p:cNvSpPr>
            <a:spLocks noGrp="1"/>
          </p:cNvSpPr>
          <p:nvPr>
            <p:ph idx="4294967295"/>
          </p:nvPr>
        </p:nvSpPr>
        <p:spPr>
          <a:xfrm>
            <a:off x="252000" y="756000"/>
            <a:ext cx="8640000" cy="1255215"/>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空缺数据统计：年龄缺少</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177</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个；船舱号缺少</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687</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个</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存活率：</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38.4%</a:t>
            </a:r>
          </a:p>
        </p:txBody>
      </p:sp>
      <p:pic>
        <p:nvPicPr>
          <p:cNvPr id="87044" name="图片 5">
            <a:extLst>
              <a:ext uri="{FF2B5EF4-FFF2-40B4-BE49-F238E27FC236}">
                <a16:creationId xmlns:a16="http://schemas.microsoft.com/office/drawing/2014/main" id="{2CE5A164-5261-41DD-926B-057B639A12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453" y="2277207"/>
            <a:ext cx="3034383" cy="42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图片 7">
            <a:extLst>
              <a:ext uri="{FF2B5EF4-FFF2-40B4-BE49-F238E27FC236}">
                <a16:creationId xmlns:a16="http://schemas.microsoft.com/office/drawing/2014/main" id="{F0E87815-DCE4-4F4A-9CA7-A23D6E31F78B}"/>
              </a:ext>
            </a:extLst>
          </p:cNvPr>
          <p:cNvPicPr>
            <a:picLocks noChangeAspect="1"/>
          </p:cNvPicPr>
          <p:nvPr/>
        </p:nvPicPr>
        <p:blipFill rotWithShape="1">
          <a:blip r:embed="rId4">
            <a:extLst>
              <a:ext uri="{28A0092B-C50C-407E-A947-70E740481C1C}">
                <a14:useLocalDpi xmlns:a14="http://schemas.microsoft.com/office/drawing/2010/main" val="0"/>
              </a:ext>
            </a:extLst>
          </a:blip>
          <a:srcRect r="4396"/>
          <a:stretch/>
        </p:blipFill>
        <p:spPr bwMode="auto">
          <a:xfrm>
            <a:off x="3549772" y="2277207"/>
            <a:ext cx="5361576" cy="147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文本框 8">
            <a:extLst>
              <a:ext uri="{FF2B5EF4-FFF2-40B4-BE49-F238E27FC236}">
                <a16:creationId xmlns:a16="http://schemas.microsoft.com/office/drawing/2014/main" id="{BAECD5EA-E29C-4149-9549-47434A5425D0}"/>
              </a:ext>
            </a:extLst>
          </p:cNvPr>
          <p:cNvSpPr txBox="1">
            <a:spLocks noChangeArrowheads="1"/>
          </p:cNvSpPr>
          <p:nvPr/>
        </p:nvSpPr>
        <p:spPr bwMode="auto">
          <a:xfrm>
            <a:off x="3469836" y="3833679"/>
            <a:ext cx="2752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Sibsp</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数据分布</a:t>
            </a:r>
          </a:p>
        </p:txBody>
      </p:sp>
      <p:pic>
        <p:nvPicPr>
          <p:cNvPr id="87047" name="图片 9">
            <a:extLst>
              <a:ext uri="{FF2B5EF4-FFF2-40B4-BE49-F238E27FC236}">
                <a16:creationId xmlns:a16="http://schemas.microsoft.com/office/drawing/2014/main" id="{85020ECD-431A-488A-8C50-1F9098610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53067" y="4372815"/>
            <a:ext cx="5458281" cy="215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A260DDB7-7F26-4FC2-AA23-F91AEE45A84E}"/>
              </a:ext>
            </a:extLst>
          </p:cNvPr>
          <p:cNvSpPr txBox="1">
            <a:spLocks/>
          </p:cNvSpPr>
          <p:nvPr/>
        </p:nvSpPr>
        <p:spPr>
          <a:xfrm>
            <a:off x="755576" y="108000"/>
            <a:ext cx="284003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认识数据</a:t>
            </a:r>
          </a:p>
        </p:txBody>
      </p:sp>
    </p:spTree>
  </p:cSld>
  <p:clrMapOvr>
    <a:masterClrMapping/>
  </p:clrMapOvr>
  <p:transition spd="med">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内容占位符 4">
            <a:extLst>
              <a:ext uri="{FF2B5EF4-FFF2-40B4-BE49-F238E27FC236}">
                <a16:creationId xmlns:a16="http://schemas.microsoft.com/office/drawing/2014/main" id="{B31BB8AA-86E6-4C54-B4BF-A1B3FC7B43DB}"/>
              </a:ext>
            </a:extLst>
          </p:cNvPr>
          <p:cNvPicPr>
            <a:picLocks noChangeAspect="1"/>
          </p:cNvPicPr>
          <p:nvPr/>
        </p:nvPicPr>
        <p:blipFill rotWithShape="1">
          <a:blip r:embed="rId3">
            <a:extLst>
              <a:ext uri="{28A0092B-C50C-407E-A947-70E740481C1C}">
                <a14:useLocalDpi xmlns:a14="http://schemas.microsoft.com/office/drawing/2010/main" val="0"/>
              </a:ext>
            </a:extLst>
          </a:blip>
          <a:srcRect l="7085" r="4050"/>
          <a:stretch/>
        </p:blipFill>
        <p:spPr bwMode="auto">
          <a:xfrm>
            <a:off x="359532" y="836712"/>
            <a:ext cx="8424936" cy="456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E44F0471-CE39-428C-A1E2-60E6361B7EC7}"/>
              </a:ext>
            </a:extLst>
          </p:cNvPr>
          <p:cNvSpPr txBox="1">
            <a:spLocks/>
          </p:cNvSpPr>
          <p:nvPr/>
        </p:nvSpPr>
        <p:spPr>
          <a:xfrm>
            <a:off x="755576" y="108000"/>
            <a:ext cx="284003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认识数据</a:t>
            </a:r>
          </a:p>
        </p:txBody>
      </p:sp>
    </p:spTree>
  </p:cSld>
  <p:clrMapOvr>
    <a:masterClrMapping/>
  </p:clrMapOvr>
  <p:transition spd="med">
    <p:split orient="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E681E2-8368-45A8-B59C-33F113672B5E}"/>
              </a:ext>
            </a:extLst>
          </p:cNvPr>
          <p:cNvSpPr>
            <a:spLocks noGrp="1"/>
          </p:cNvSpPr>
          <p:nvPr>
            <p:ph idx="4294967295"/>
          </p:nvPr>
        </p:nvSpPr>
        <p:spPr>
          <a:xfrm>
            <a:off x="252000" y="756000"/>
            <a:ext cx="8640000" cy="4625497"/>
          </a:xfrm>
          <a:prstGeom prst="rect">
            <a:avLst/>
          </a:prstGeom>
        </p:spPr>
        <p:txBody>
          <a:bodyPr wrap="square">
            <a:spAutoFit/>
          </a:bodyPr>
          <a:lstStyle/>
          <a:p>
            <a:pPr marL="0" indent="0" algn="just" fontAlgn="base">
              <a:lnSpc>
                <a:spcPct val="150000"/>
              </a:lnSpc>
              <a:spcBef>
                <a:spcPts val="600"/>
              </a:spcBef>
              <a:spcAft>
                <a:spcPct val="0"/>
              </a:spcAft>
              <a:buClr>
                <a:srgbClr val="FF6600"/>
              </a:buClr>
              <a:buSzPct val="80000"/>
              <a:buNone/>
            </a:pPr>
            <a:r>
              <a:rPr lang="zh-CN" altLang="en-US"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通过初步观察数据我们可以得到以下几点</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结论：</a:t>
            </a:r>
            <a:endParaRPr lang="en-US" altLang="zh-CN" sz="25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1"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女性</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存活率明显比</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男性高</a:t>
            </a:r>
            <a:r>
              <a:rPr lang="en-US" altLang="zh-CN" sz="2200">
                <a:sym typeface="Wingdings" panose="05000000000000000000" pitchFamily="2" charset="2"/>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性别</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(Sex)</a:t>
            </a:r>
          </a:p>
          <a:p>
            <a:pPr lvl="1"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等舱的乘客明显</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存活率高</a:t>
            </a:r>
            <a:r>
              <a:rPr lang="en-US" altLang="zh-CN" sz="2200">
                <a:sym typeface="Wingdings" panose="05000000000000000000" pitchFamily="2" charset="2"/>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等级</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(Class)</a:t>
            </a:r>
          </a:p>
          <a:p>
            <a:pPr lvl="1"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孩子存活率较高</a:t>
            </a:r>
            <a:r>
              <a:rPr lang="en-US" altLang="zh-CN" sz="2200">
                <a:sym typeface="Wingdings" panose="05000000000000000000" pitchFamily="2" charset="2"/>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年龄</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(Age)</a:t>
            </a:r>
          </a:p>
          <a:p>
            <a:pPr lvl="1"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有</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少数同行人员</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存活率较高</a:t>
            </a:r>
            <a:r>
              <a:rPr lang="en-US" altLang="zh-CN" sz="2200">
                <a:sym typeface="Wingdings" panose="05000000000000000000" pitchFamily="2" charset="2"/>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兄弟姐妹</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(SibSp</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父母子女</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(Parch)</a:t>
            </a:r>
          </a:p>
          <a:p>
            <a:pPr lvl="1"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票价</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、船舱号和等级相对应，同样</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影响生存率</a:t>
            </a:r>
            <a:r>
              <a:rPr lang="en-US" altLang="zh-CN" sz="2200">
                <a:sym typeface="Wingdings" panose="05000000000000000000" pitchFamily="2" charset="2"/>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票价</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(Fare)</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船舱号</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(Cabin)</a:t>
            </a:r>
          </a:p>
          <a:p>
            <a:pPr lvl="1"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港口登船的人</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存活率较高</a:t>
            </a:r>
            <a:r>
              <a:rPr lang="en-US" altLang="zh-CN" sz="2200">
                <a:sym typeface="Wingdings" panose="05000000000000000000" pitchFamily="2" charset="2"/>
              </a:rPr>
              <a:t></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登陆港口</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Embarked)</a:t>
            </a:r>
            <a:endPar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矩形 3">
            <a:extLst>
              <a:ext uri="{FF2B5EF4-FFF2-40B4-BE49-F238E27FC236}">
                <a16:creationId xmlns:a16="http://schemas.microsoft.com/office/drawing/2014/main" id="{28F90AAA-473B-4DC2-999B-4FCA982D85E6}"/>
              </a:ext>
            </a:extLst>
          </p:cNvPr>
          <p:cNvSpPr/>
          <p:nvPr/>
        </p:nvSpPr>
        <p:spPr>
          <a:xfrm>
            <a:off x="2863840" y="5578780"/>
            <a:ext cx="3416320" cy="523220"/>
          </a:xfrm>
          <a:prstGeom prst="rect">
            <a:avLst/>
          </a:prstGeom>
          <a:noFill/>
        </p:spPr>
        <p:txBody>
          <a:bodyPr wrap="none">
            <a:spAutoFit/>
          </a:bodyPr>
          <a:lstStyle/>
          <a:p>
            <a:pPr algn="ctr" eaLnBrk="1" fontAlgn="auto" hangingPunct="1">
              <a:spcBef>
                <a:spcPts val="0"/>
              </a:spcBef>
              <a:spcAft>
                <a:spcPts val="0"/>
              </a:spcAft>
              <a:defRPr/>
            </a:pPr>
            <a:r>
              <a:rPr lang="zh-CN" altLang="en-US" sz="2800" b="1" dirty="0">
                <a:ln w="0">
                  <a:noFill/>
                </a:ln>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由此选出所需的特征</a:t>
            </a:r>
            <a:endParaRPr lang="en-US" altLang="zh-CN" sz="2800" b="1" dirty="0">
              <a:ln w="0">
                <a:noFill/>
              </a:ln>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标题 1">
            <a:extLst>
              <a:ext uri="{FF2B5EF4-FFF2-40B4-BE49-F238E27FC236}">
                <a16:creationId xmlns:a16="http://schemas.microsoft.com/office/drawing/2014/main" id="{E3927C64-CC94-4F67-90AF-187478C2AB3A}"/>
              </a:ext>
            </a:extLst>
          </p:cNvPr>
          <p:cNvSpPr txBox="1">
            <a:spLocks/>
          </p:cNvSpPr>
          <p:nvPr/>
        </p:nvSpPr>
        <p:spPr>
          <a:xfrm>
            <a:off x="755576" y="108000"/>
            <a:ext cx="284003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认识数据</a:t>
            </a:r>
          </a:p>
        </p:txBody>
      </p:sp>
    </p:spTree>
  </p:cSld>
  <p:clrMapOvr>
    <a:masterClrMapping/>
  </p:clrMapOvr>
  <p:transition spd="med">
    <p:split orient="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1C818860-9266-41D8-BEBB-4618AA5FEC66}"/>
              </a:ext>
            </a:extLst>
          </p:cNvPr>
          <p:cNvSpPr>
            <a:spLocks noGrp="1"/>
          </p:cNvSpPr>
          <p:nvPr>
            <p:ph type="title" idx="4294967295"/>
          </p:nvPr>
        </p:nvSpPr>
        <p:spPr>
          <a:xfrm>
            <a:off x="755576" y="108000"/>
            <a:ext cx="2840038"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数据处理</a:t>
            </a:r>
          </a:p>
        </p:txBody>
      </p:sp>
      <p:sp>
        <p:nvSpPr>
          <p:cNvPr id="90115" name="内容占位符 2">
            <a:extLst>
              <a:ext uri="{FF2B5EF4-FFF2-40B4-BE49-F238E27FC236}">
                <a16:creationId xmlns:a16="http://schemas.microsoft.com/office/drawing/2014/main" id="{1C38B9F9-BBE2-4737-A8B0-2F4A27E06493}"/>
              </a:ext>
            </a:extLst>
          </p:cNvPr>
          <p:cNvSpPr>
            <a:spLocks noGrp="1"/>
          </p:cNvSpPr>
          <p:nvPr>
            <p:ph idx="4294967295"/>
          </p:nvPr>
        </p:nvSpPr>
        <p:spPr>
          <a:xfrm>
            <a:off x="252000" y="756000"/>
            <a:ext cx="8640000" cy="2319481"/>
          </a:xfrm>
          <a:prstGeom prst="rect">
            <a:avLst/>
          </a:prstGeom>
        </p:spPr>
        <p:txBody>
          <a:bodyPr wrap="square">
            <a:spAutoFit/>
          </a:bodyPr>
          <a:lstStyle/>
          <a:p>
            <a:pPr marL="360000" indent="-360000" algn="just" fontAlgn="base">
              <a:lnSpc>
                <a:spcPct val="12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性别：男性</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 </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女性</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0</a:t>
            </a:r>
          </a:p>
          <a:p>
            <a:pPr marL="360000" indent="-360000" algn="just" fontAlgn="base">
              <a:lnSpc>
                <a:spcPct val="12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船舱：</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   B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2   C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  D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  E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  F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6  G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7  T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8  </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空缺</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0</a:t>
            </a:r>
          </a:p>
          <a:p>
            <a:pPr marL="360000" indent="-360000" algn="just" fontAlgn="base">
              <a:lnSpc>
                <a:spcPct val="12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港口：</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  Q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2  S </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  </a:t>
            </a: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空缺</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0</a:t>
            </a:r>
          </a:p>
          <a:p>
            <a:pPr marL="360000" indent="-360000" algn="just" fontAlgn="base">
              <a:lnSpc>
                <a:spcPct val="120000"/>
              </a:lnSpc>
              <a:spcBef>
                <a:spcPts val="600"/>
              </a:spcBef>
              <a:spcAft>
                <a:spcPct val="0"/>
              </a:spcAft>
              <a:buClr>
                <a:srgbClr val="FF6600"/>
              </a:buClr>
              <a:buSzPct val="80000"/>
              <a:buFont typeface="Wingdings" panose="05000000000000000000" pitchFamily="2" charset="2"/>
              <a:buChar char="l"/>
            </a:pPr>
            <a:r>
              <a:rPr lang="zh-CN" altLang="en-US"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年龄：空缺</a:t>
            </a:r>
            <a:r>
              <a:rPr lang="en-US" altLang="zh-CN" sz="2200">
                <a:sym typeface="Wingdings" panose="05000000000000000000" pitchFamily="2" charset="2"/>
              </a:rPr>
              <a:t> </a:t>
            </a:r>
            <a:r>
              <a:rPr lang="en-US" altLang="zh-CN" sz="22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p>
        </p:txBody>
      </p:sp>
      <p:pic>
        <p:nvPicPr>
          <p:cNvPr id="90116" name="图片 3">
            <a:extLst>
              <a:ext uri="{FF2B5EF4-FFF2-40B4-BE49-F238E27FC236}">
                <a16:creationId xmlns:a16="http://schemas.microsoft.com/office/drawing/2014/main" id="{851D6039-E01E-4631-B72E-4EF6001004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467100"/>
            <a:ext cx="3591106" cy="3267819"/>
          </a:xfrm>
          <a:prstGeom prst="rect">
            <a:avLst/>
          </a:prstGeom>
          <a:solidFill>
            <a:srgbClr val="227447"/>
          </a:solidFill>
          <a:ln>
            <a:noFill/>
          </a:ln>
        </p:spPr>
      </p:pic>
      <p:pic>
        <p:nvPicPr>
          <p:cNvPr id="90117" name="图片 5">
            <a:extLst>
              <a:ext uri="{FF2B5EF4-FFF2-40B4-BE49-F238E27FC236}">
                <a16:creationId xmlns:a16="http://schemas.microsoft.com/office/drawing/2014/main" id="{56876C2F-E924-42CA-B93C-DA3918C08D73}"/>
              </a:ext>
            </a:extLst>
          </p:cNvPr>
          <p:cNvPicPr>
            <a:picLocks noChangeAspect="1"/>
          </p:cNvPicPr>
          <p:nvPr/>
        </p:nvPicPr>
        <p:blipFill rotWithShape="1">
          <a:blip r:embed="rId3">
            <a:extLst>
              <a:ext uri="{28A0092B-C50C-407E-A947-70E740481C1C}">
                <a14:useLocalDpi xmlns:a14="http://schemas.microsoft.com/office/drawing/2010/main" val="0"/>
              </a:ext>
            </a:extLst>
          </a:blip>
          <a:srcRect t="2" b="973"/>
          <a:stretch/>
        </p:blipFill>
        <p:spPr bwMode="auto">
          <a:xfrm>
            <a:off x="4992796" y="3467100"/>
            <a:ext cx="3591106" cy="3267818"/>
          </a:xfrm>
          <a:prstGeom prst="rect">
            <a:avLst/>
          </a:prstGeom>
          <a:solidFill>
            <a:srgbClr val="227447"/>
          </a:solidFill>
          <a:ln>
            <a:noFill/>
          </a:ln>
        </p:spPr>
      </p:pic>
      <p:sp>
        <p:nvSpPr>
          <p:cNvPr id="90118" name="文本框 7">
            <a:extLst>
              <a:ext uri="{FF2B5EF4-FFF2-40B4-BE49-F238E27FC236}">
                <a16:creationId xmlns:a16="http://schemas.microsoft.com/office/drawing/2014/main" id="{D0268F54-2DE8-4CCB-B1FB-1AC8801F5E9A}"/>
              </a:ext>
            </a:extLst>
          </p:cNvPr>
          <p:cNvSpPr txBox="1">
            <a:spLocks noChangeArrowheads="1"/>
          </p:cNvSpPr>
          <p:nvPr/>
        </p:nvSpPr>
        <p:spPr bwMode="auto">
          <a:xfrm>
            <a:off x="4992796" y="3131519"/>
            <a:ext cx="3591105" cy="307777"/>
          </a:xfrm>
          <a:prstGeom prst="rect">
            <a:avLst/>
          </a:prstGeom>
          <a:solidFill>
            <a:srgbClr val="227447"/>
          </a:solidFill>
          <a:ln>
            <a:noFill/>
          </a:ln>
        </p:spPr>
        <p:txBody>
          <a:bodyPr wrap="square" t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test</a:t>
            </a:r>
            <a:endParaRPr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0119" name="文本框 8">
            <a:extLst>
              <a:ext uri="{FF2B5EF4-FFF2-40B4-BE49-F238E27FC236}">
                <a16:creationId xmlns:a16="http://schemas.microsoft.com/office/drawing/2014/main" id="{0525112A-7967-4869-8760-CB76272EA431}"/>
              </a:ext>
            </a:extLst>
          </p:cNvPr>
          <p:cNvSpPr txBox="1">
            <a:spLocks noChangeArrowheads="1"/>
          </p:cNvSpPr>
          <p:nvPr/>
        </p:nvSpPr>
        <p:spPr bwMode="auto">
          <a:xfrm>
            <a:off x="1259632" y="3131519"/>
            <a:ext cx="3591105" cy="307777"/>
          </a:xfrm>
          <a:prstGeom prst="rect">
            <a:avLst/>
          </a:prstGeom>
          <a:solidFill>
            <a:srgbClr val="227447"/>
          </a:solidFill>
          <a:ln>
            <a:noFill/>
          </a:ln>
        </p:spPr>
        <p:txBody>
          <a:bodyPr wrap="square" t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train</a:t>
            </a:r>
            <a:endParaRPr lang="zh-CN" altLang="en-US" sz="2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5">
            <a:extLst>
              <a:ext uri="{FF2B5EF4-FFF2-40B4-BE49-F238E27FC236}">
                <a16:creationId xmlns:a16="http://schemas.microsoft.com/office/drawing/2014/main" id="{F8636648-86EE-4CF9-9582-D5AB10162A43}"/>
              </a:ext>
            </a:extLst>
          </p:cNvPr>
          <p:cNvSpPr>
            <a:spLocks noGrp="1"/>
          </p:cNvSpPr>
          <p:nvPr>
            <p:ph idx="4294967295"/>
          </p:nvPr>
        </p:nvSpPr>
        <p:spPr>
          <a:xfrm>
            <a:off x="252000" y="756000"/>
            <a:ext cx="8640000" cy="1178271"/>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利用神经网络模型，模型设置为对</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train.csv</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的数据按照</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70%</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比例的数据参与模型的训练，剩余</a:t>
            </a:r>
            <a:r>
              <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30%</a:t>
            </a:r>
            <a:r>
              <a:rPr lang="zh-CN" altLang="en-US"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作为测试数据集。</a:t>
            </a:r>
            <a:endParaRPr lang="en-US" altLang="zh-CN" sz="25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91140" name="图片 3">
            <a:extLst>
              <a:ext uri="{FF2B5EF4-FFF2-40B4-BE49-F238E27FC236}">
                <a16:creationId xmlns:a16="http://schemas.microsoft.com/office/drawing/2014/main" id="{005FF7FA-0B3A-4A93-9174-FC4F84FB4D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4920" y="2141591"/>
            <a:ext cx="7254160" cy="256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图片 2">
            <a:extLst>
              <a:ext uri="{FF2B5EF4-FFF2-40B4-BE49-F238E27FC236}">
                <a16:creationId xmlns:a16="http://schemas.microsoft.com/office/drawing/2014/main" id="{2922796E-1E44-4203-9E75-F84520779CD8}"/>
              </a:ext>
            </a:extLst>
          </p:cNvPr>
          <p:cNvPicPr>
            <a:picLocks noChangeAspect="1"/>
          </p:cNvPicPr>
          <p:nvPr/>
        </p:nvPicPr>
        <p:blipFill rotWithShape="1">
          <a:blip r:embed="rId3">
            <a:extLst>
              <a:ext uri="{28A0092B-C50C-407E-A947-70E740481C1C}">
                <a14:useLocalDpi xmlns:a14="http://schemas.microsoft.com/office/drawing/2010/main" val="0"/>
              </a:ext>
            </a:extLst>
          </a:blip>
          <a:srcRect t="6772" r="16492" b="15344"/>
          <a:stretch/>
        </p:blipFill>
        <p:spPr bwMode="auto">
          <a:xfrm>
            <a:off x="2486707" y="4860456"/>
            <a:ext cx="4170585" cy="12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33332987-3BD0-400C-BC86-5FAAC33D3871}"/>
              </a:ext>
            </a:extLst>
          </p:cNvPr>
          <p:cNvSpPr txBox="1">
            <a:spLocks/>
          </p:cNvSpPr>
          <p:nvPr/>
        </p:nvSpPr>
        <p:spPr>
          <a:xfrm>
            <a:off x="755576" y="108000"/>
            <a:ext cx="284003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模型求解</a:t>
            </a:r>
          </a:p>
        </p:txBody>
      </p:sp>
    </p:spTree>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a:extLst>
              <a:ext uri="{FF2B5EF4-FFF2-40B4-BE49-F238E27FC236}">
                <a16:creationId xmlns:a16="http://schemas.microsoft.com/office/drawing/2014/main" id="{430103FF-6E4E-4A3C-8104-F7C8AD78E1AD}"/>
              </a:ext>
            </a:extLst>
          </p:cNvPr>
          <p:cNvSpPr txBox="1">
            <a:spLocks noChangeArrowheads="1"/>
          </p:cNvSpPr>
          <p:nvPr/>
        </p:nvSpPr>
        <p:spPr bwMode="auto">
          <a:xfrm>
            <a:off x="252000" y="756000"/>
            <a:ext cx="8640000" cy="4712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marL="469900" indent="-468313"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3200">
                <a:solidFill>
                  <a:schemeClr val="tx1"/>
                </a:solidFill>
                <a:latin typeface="Arial" charset="0"/>
                <a:ea typeface="楷体_GB2312" pitchFamily="49" charset="-122"/>
              </a:defRPr>
            </a:lvl1pPr>
            <a:lvl2pPr marL="457200"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2pPr>
            <a:lvl3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3pPr>
            <a:lvl4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4pPr>
            <a:lvl5pPr defTabSz="449263">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5pPr>
            <a:lvl6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6pPr>
            <a:lvl7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7pPr>
            <a:lvl8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8pPr>
            <a:lvl9pPr defTabSz="449263" eaLnBrk="0" hangingPunct="0">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9pPr>
          </a:lstStyle>
          <a:p>
            <a:pPr algn="just" eaLnBrk="1" hangingPunct="1">
              <a:lnSpc>
                <a:spcPct val="150000"/>
              </a:lnSpc>
              <a:spcBef>
                <a:spcPts val="600"/>
              </a:spcBef>
              <a:buSzPct val="100000"/>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更新权值</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(k+1)</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w</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l-GR"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λ</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2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)x</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p>
          <a:p>
            <a:pPr marL="344487" indent="-342900" algn="just" eaLnBrk="1" hangingPunct="1">
              <a:lnSpc>
                <a:spcPct val="150000"/>
              </a:lnSpc>
              <a:spcBef>
                <a:spcPts val="600"/>
              </a:spcBef>
              <a:buClr>
                <a:srgbClr val="FF6600"/>
              </a:buClr>
              <a:buSzPct val="100000"/>
              <a:buFont typeface="Wingdings" panose="05000000000000000000" pitchFamily="2" charset="2"/>
              <a:buChar char="l"/>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如果 </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权值</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w</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不变</a:t>
            </a:r>
            <a:r>
              <a:rPr lang="zh-CN" altLang="en-US"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a:p>
            <a:pPr marL="344487" indent="-342900" algn="just" eaLnBrk="1" hangingPunct="1">
              <a:lnSpc>
                <a:spcPct val="150000"/>
              </a:lnSpc>
              <a:spcBef>
                <a:spcPts val="600"/>
              </a:spcBef>
              <a:buClr>
                <a:srgbClr val="FF6600"/>
              </a:buClr>
              <a:buSzPct val="100000"/>
              <a:buFont typeface="Wingdings" panose="05000000000000000000" pitchFamily="2" charset="2"/>
              <a:buChar char="l"/>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如果 </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实际类</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预测误差为</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a:p>
            <a:pPr marL="344487" indent="-342900" algn="just" eaLnBrk="1" hangingPunct="1">
              <a:lnSpc>
                <a:spcPct val="150000"/>
              </a:lnSpc>
              <a:spcBef>
                <a:spcPts val="600"/>
              </a:spcBef>
              <a:buClr>
                <a:srgbClr val="FF6600"/>
              </a:buClr>
              <a:buSzPct val="100000"/>
              <a:buFont typeface="Wingdings" panose="05000000000000000000" pitchFamily="2" charset="2"/>
              <a:buChar char="l"/>
              <a:defRPr/>
            </a:pP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为了补偿这个误差，需要提高正输入链的权值，降低负输入链的；</a:t>
            </a:r>
          </a:p>
          <a:p>
            <a:pPr marL="344487" indent="-342900" algn="just" eaLnBrk="1" hangingPunct="1">
              <a:lnSpc>
                <a:spcPct val="150000"/>
              </a:lnSpc>
              <a:spcBef>
                <a:spcPts val="600"/>
              </a:spcBef>
              <a:buClr>
                <a:srgbClr val="FF6600"/>
              </a:buClr>
              <a:buSzPct val="100000"/>
              <a:buFont typeface="Wingdings" panose="05000000000000000000" pitchFamily="2" charset="2"/>
              <a:buChar char="l"/>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如果 </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实际类</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y</a:t>
            </a:r>
            <a:r>
              <a:rPr lang="en-US" altLang="zh-CN" sz="2800" baseline="-25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800" baseline="300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en-US" altLang="zh-CN" sz="2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预测误差为</a:t>
            </a:r>
            <a:r>
              <a:rPr lang="en-US" altLang="zh-CN"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p>
          <a:p>
            <a:pPr marL="344487" indent="-342900" algn="just" eaLnBrk="1" hangingPunct="1">
              <a:lnSpc>
                <a:spcPct val="150000"/>
              </a:lnSpc>
              <a:spcBef>
                <a:spcPts val="600"/>
              </a:spcBef>
              <a:buClr>
                <a:srgbClr val="FF6600"/>
              </a:buClr>
              <a:buSzPct val="100000"/>
              <a:buFont typeface="Wingdings" panose="05000000000000000000" pitchFamily="2" charset="2"/>
              <a:buChar char="l"/>
              <a:defRPr/>
            </a:pPr>
            <a:r>
              <a:rPr lang="zh-CN" altLang="en-US" sz="22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为了补偿这个误差，需要降低正输入链的权值，提高负输入链的；</a:t>
            </a:r>
          </a:p>
        </p:txBody>
      </p:sp>
      <p:sp>
        <p:nvSpPr>
          <p:cNvPr id="6" name="Text Box 43">
            <a:extLst>
              <a:ext uri="{FF2B5EF4-FFF2-40B4-BE49-F238E27FC236}">
                <a16:creationId xmlns:a16="http://schemas.microsoft.com/office/drawing/2014/main" id="{E6EA0695-74BF-4DF9-A872-5CF8A20CC2E8}"/>
              </a:ext>
            </a:extLst>
          </p:cNvPr>
          <p:cNvSpPr txBox="1">
            <a:spLocks noChangeArrowheads="1"/>
          </p:cNvSpPr>
          <p:nvPr/>
        </p:nvSpPr>
        <p:spPr bwMode="auto">
          <a:xfrm>
            <a:off x="756000" y="108000"/>
            <a:ext cx="2159000" cy="490538"/>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1 </a:t>
            </a:r>
            <a:r>
              <a:rPr lang="zh-CN" altLang="en-US">
                <a:sym typeface="Times New Roman" panose="02020603050405020304" pitchFamily="18" charset="0"/>
              </a:rPr>
              <a:t>感知机</a:t>
            </a:r>
            <a:endParaRPr lang="zh-CN" altLang="en-US" dirty="0">
              <a:sym typeface="Times New Roman" panose="02020603050405020304" pitchFamily="18" charset="0"/>
            </a:endParaRPr>
          </a:p>
        </p:txBody>
      </p:sp>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DF9D5AB9-15E7-45FC-8A82-F7500F083A8A}"/>
              </a:ext>
            </a:extLst>
          </p:cNvPr>
          <p:cNvSpPr>
            <a:spLocks noGrp="1"/>
          </p:cNvSpPr>
          <p:nvPr>
            <p:ph type="title" idx="4294967295"/>
          </p:nvPr>
        </p:nvSpPr>
        <p:spPr>
          <a:xfrm>
            <a:off x="756000" y="108000"/>
            <a:ext cx="2840038"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模型求解</a:t>
            </a:r>
          </a:p>
        </p:txBody>
      </p:sp>
      <p:sp>
        <p:nvSpPr>
          <p:cNvPr id="3" name="内容占位符 2">
            <a:extLst>
              <a:ext uri="{FF2B5EF4-FFF2-40B4-BE49-F238E27FC236}">
                <a16:creationId xmlns:a16="http://schemas.microsoft.com/office/drawing/2014/main" id="{001F67F2-91B7-40ED-A72A-6A23F6BE07D2}"/>
              </a:ext>
            </a:extLst>
          </p:cNvPr>
          <p:cNvSpPr>
            <a:spLocks noGrp="1"/>
          </p:cNvSpPr>
          <p:nvPr>
            <p:ph idx="4294967295"/>
          </p:nvPr>
        </p:nvSpPr>
        <p:spPr>
          <a:xfrm>
            <a:off x="0" y="1042988"/>
            <a:ext cx="7773988" cy="3424237"/>
          </a:xfrm>
          <a:prstGeom prst="rect">
            <a:avLst/>
          </a:prstGeom>
        </p:spPr>
        <p:txBody>
          <a:bodyPr rtlCol="0">
            <a:normAutofit/>
          </a:bodyPr>
          <a:lstStyle/>
          <a:p>
            <a:pPr fontAlgn="auto">
              <a:spcAft>
                <a:spcPts val="0"/>
              </a:spcAft>
              <a:defRPr/>
            </a:pP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marL="0" indent="0" fontAlgn="auto">
              <a:spcAft>
                <a:spcPts val="0"/>
              </a:spcAft>
              <a:buFont typeface="Arial" panose="020B0604020202020204" pitchFamily="34" charset="0"/>
              <a:buNone/>
              <a:defRPr/>
            </a:pP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2164" name="图片 7">
            <a:extLst>
              <a:ext uri="{FF2B5EF4-FFF2-40B4-BE49-F238E27FC236}">
                <a16:creationId xmlns:a16="http://schemas.microsoft.com/office/drawing/2014/main" id="{F6899286-4372-4CD4-9600-23D1E7C05C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133" y="1198453"/>
            <a:ext cx="4606811" cy="460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图片 9">
            <a:extLst>
              <a:ext uri="{FF2B5EF4-FFF2-40B4-BE49-F238E27FC236}">
                <a16:creationId xmlns:a16="http://schemas.microsoft.com/office/drawing/2014/main" id="{ACF09522-1387-49D5-B7C2-D99852D8C3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73400" y="1261158"/>
            <a:ext cx="4419080" cy="44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文本框 10">
            <a:extLst>
              <a:ext uri="{FF2B5EF4-FFF2-40B4-BE49-F238E27FC236}">
                <a16:creationId xmlns:a16="http://schemas.microsoft.com/office/drawing/2014/main" id="{9E383C1A-0B7D-4F12-8040-5688EC696423}"/>
              </a:ext>
            </a:extLst>
          </p:cNvPr>
          <p:cNvSpPr txBox="1">
            <a:spLocks noChangeArrowheads="1"/>
          </p:cNvSpPr>
          <p:nvPr/>
        </p:nvSpPr>
        <p:spPr bwMode="auto">
          <a:xfrm>
            <a:off x="134567" y="5972771"/>
            <a:ext cx="8874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神经网络在训练集上的准确率为</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93%</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左右，那么在测试集上呢？</a:t>
            </a:r>
          </a:p>
        </p:txBody>
      </p:sp>
    </p:spTree>
  </p:cSld>
  <p:clrMapOvr>
    <a:masterClrMapping/>
  </p:clrMapOvr>
  <p:transition spd="med">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F7D2115A-B4AC-4DAA-BA9A-03036A69584B}"/>
              </a:ext>
            </a:extLst>
          </p:cNvPr>
          <p:cNvSpPr>
            <a:spLocks noGrp="1"/>
          </p:cNvSpPr>
          <p:nvPr>
            <p:ph type="title" idx="4294967295"/>
          </p:nvPr>
        </p:nvSpPr>
        <p:spPr>
          <a:xfrm>
            <a:off x="755576" y="108000"/>
            <a:ext cx="2840038"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实验结果</a:t>
            </a:r>
          </a:p>
        </p:txBody>
      </p:sp>
      <p:sp>
        <p:nvSpPr>
          <p:cNvPr id="3" name="内容占位符 2">
            <a:extLst>
              <a:ext uri="{FF2B5EF4-FFF2-40B4-BE49-F238E27FC236}">
                <a16:creationId xmlns:a16="http://schemas.microsoft.com/office/drawing/2014/main" id="{285A2CA3-CAA7-4635-B312-0BB6E1AC96CA}"/>
              </a:ext>
            </a:extLst>
          </p:cNvPr>
          <p:cNvSpPr>
            <a:spLocks noGrp="1"/>
          </p:cNvSpPr>
          <p:nvPr>
            <p:ph idx="4294967295"/>
          </p:nvPr>
        </p:nvSpPr>
        <p:spPr>
          <a:xfrm>
            <a:off x="252000" y="756000"/>
            <a:ext cx="8640000" cy="4551182"/>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进行多次训练和调整层数，将测试集输入到训练好的网络</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上。</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00000"/>
              </a:lnSpc>
              <a:spcBef>
                <a:spcPts val="600"/>
              </a:spcBef>
              <a:spcAft>
                <a:spcPct val="0"/>
              </a:spcAft>
              <a:buClr>
                <a:srgbClr val="FF6600"/>
              </a:buClr>
              <a:buSzPct val="80000"/>
              <a:buFont typeface="Wingdings" panose="05000000000000000000" pitchFamily="2" charset="2"/>
              <a:buChar char="l"/>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00000"/>
              </a:lnSpc>
              <a:spcBef>
                <a:spcPts val="600"/>
              </a:spcBef>
              <a:spcAft>
                <a:spcPct val="0"/>
              </a:spcAft>
              <a:buClr>
                <a:srgbClr val="FF6600"/>
              </a:buClr>
              <a:buSzPct val="80000"/>
              <a:buFont typeface="Wingdings" panose="05000000000000000000" pitchFamily="2" charset="2"/>
              <a:buChar char="l"/>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endPar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结果在测试集上目前准确率最好的</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成绩为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82.775%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，在排行榜</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上排</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140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名左右。</a:t>
            </a:r>
          </a:p>
        </p:txBody>
      </p:sp>
      <p:pic>
        <p:nvPicPr>
          <p:cNvPr id="93188" name="图片 4">
            <a:extLst>
              <a:ext uri="{FF2B5EF4-FFF2-40B4-BE49-F238E27FC236}">
                <a16:creationId xmlns:a16="http://schemas.microsoft.com/office/drawing/2014/main" id="{693CCE97-9CA6-4D89-8553-40AEEABC13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469" y="5332582"/>
            <a:ext cx="7891062" cy="134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图片 1">
            <a:extLst>
              <a:ext uri="{FF2B5EF4-FFF2-40B4-BE49-F238E27FC236}">
                <a16:creationId xmlns:a16="http://schemas.microsoft.com/office/drawing/2014/main" id="{F31C4380-81D3-424F-BA62-AD7D9CDE5E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6086" y="1482773"/>
            <a:ext cx="3738630" cy="264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图片 6">
            <a:extLst>
              <a:ext uri="{FF2B5EF4-FFF2-40B4-BE49-F238E27FC236}">
                <a16:creationId xmlns:a16="http://schemas.microsoft.com/office/drawing/2014/main" id="{AFE08FED-3E84-4C7B-8A09-B8FAE4B93F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9526" y="1484783"/>
            <a:ext cx="2216770" cy="26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D8B62834-394E-4378-A45E-C350DE8DECC9}"/>
              </a:ext>
            </a:extLst>
          </p:cNvPr>
          <p:cNvSpPr>
            <a:spLocks noGrp="1"/>
          </p:cNvSpPr>
          <p:nvPr>
            <p:ph type="title" idx="4294967295"/>
          </p:nvPr>
        </p:nvSpPr>
        <p:spPr>
          <a:xfrm>
            <a:off x="756000" y="108000"/>
            <a:ext cx="7886700"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优化结果</a:t>
            </a:r>
          </a:p>
        </p:txBody>
      </p:sp>
      <p:sp>
        <p:nvSpPr>
          <p:cNvPr id="94211" name="内容占位符 5">
            <a:extLst>
              <a:ext uri="{FF2B5EF4-FFF2-40B4-BE49-F238E27FC236}">
                <a16:creationId xmlns:a16="http://schemas.microsoft.com/office/drawing/2014/main" id="{825A193F-6EAB-4169-86C2-652C1FDD2FBA}"/>
              </a:ext>
            </a:extLst>
          </p:cNvPr>
          <p:cNvSpPr>
            <a:spLocks noGrp="1"/>
          </p:cNvSpPr>
          <p:nvPr>
            <p:ph idx="4294967295"/>
          </p:nvPr>
        </p:nvSpPr>
        <p:spPr>
          <a:xfrm>
            <a:off x="252000" y="756000"/>
            <a:ext cx="7773988" cy="1211807"/>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投票法</a:t>
            </a:r>
            <a:endPar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p>
        </p:txBody>
      </p:sp>
      <p:pic>
        <p:nvPicPr>
          <p:cNvPr id="94212" name="图片 2">
            <a:extLst>
              <a:ext uri="{FF2B5EF4-FFF2-40B4-BE49-F238E27FC236}">
                <a16:creationId xmlns:a16="http://schemas.microsoft.com/office/drawing/2014/main" id="{BFDA3444-6385-41CA-8ADB-192362BB64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328756"/>
            <a:ext cx="7194857" cy="18002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03A06BE-7CB7-4164-AC97-09AA356A16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4994" y="3140968"/>
            <a:ext cx="5183470" cy="319943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4FB23C14-CC88-4FAE-AC08-5897E2BC2D06}"/>
              </a:ext>
            </a:extLst>
          </p:cNvPr>
          <p:cNvSpPr>
            <a:spLocks noGrp="1"/>
          </p:cNvSpPr>
          <p:nvPr>
            <p:ph type="title" idx="4294967295"/>
          </p:nvPr>
        </p:nvSpPr>
        <p:spPr>
          <a:xfrm>
            <a:off x="755576" y="108000"/>
            <a:ext cx="7886700"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总 结</a:t>
            </a:r>
          </a:p>
        </p:txBody>
      </p:sp>
      <p:sp>
        <p:nvSpPr>
          <p:cNvPr id="95235" name="内容占位符 2">
            <a:extLst>
              <a:ext uri="{FF2B5EF4-FFF2-40B4-BE49-F238E27FC236}">
                <a16:creationId xmlns:a16="http://schemas.microsoft.com/office/drawing/2014/main" id="{C9AC0E98-3499-4BA6-8657-7B78E3EFC64C}"/>
              </a:ext>
            </a:extLst>
          </p:cNvPr>
          <p:cNvSpPr>
            <a:spLocks noGrp="1"/>
          </p:cNvSpPr>
          <p:nvPr>
            <p:ph idx="4294967295"/>
          </p:nvPr>
        </p:nvSpPr>
        <p:spPr>
          <a:xfrm>
            <a:off x="252000" y="756000"/>
            <a:ext cx="8640000" cy="3427798"/>
          </a:xfrm>
          <a:prstGeom prst="rect">
            <a:avLst/>
          </a:prstGeom>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从结果来看，妇女儿童的存活率明显很高。面对沉船灾难时，船长爱德华</a:t>
            </a: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约翰</a:t>
            </a: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史密斯（</a:t>
            </a:r>
            <a:r>
              <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Edward J. Smith</a:t>
            </a: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）在最后的时刻下命令，命令先让妇女和儿童上救生艇。</a:t>
            </a:r>
            <a:endParaRPr lang="en-US" altLang="zh-CN"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solidFill>
                  <a:schemeClr val="tx1">
                    <a:lumMod val="85000"/>
                    <a:lumOff val="1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但人类毕竟不是机器，并不是会划定一个规则就能完全预测的，深入了解那些算法难以预测的离群点，背后往往都蕴藏着非常动人的故事。</a:t>
            </a:r>
          </a:p>
        </p:txBody>
      </p:sp>
      <p:pic>
        <p:nvPicPr>
          <p:cNvPr id="95236" name="图片 4">
            <a:extLst>
              <a:ext uri="{FF2B5EF4-FFF2-40B4-BE49-F238E27FC236}">
                <a16:creationId xmlns:a16="http://schemas.microsoft.com/office/drawing/2014/main" id="{10BDD0ED-2EE2-464B-9644-A2A3B958A4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0525" y="4361679"/>
            <a:ext cx="1801564" cy="235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文本框 5">
            <a:extLst>
              <a:ext uri="{FF2B5EF4-FFF2-40B4-BE49-F238E27FC236}">
                <a16:creationId xmlns:a16="http://schemas.microsoft.com/office/drawing/2014/main" id="{18DAD912-9F9B-4169-8B72-C14BD04AD445}"/>
              </a:ext>
            </a:extLst>
          </p:cNvPr>
          <p:cNvSpPr txBox="1">
            <a:spLocks noChangeArrowheads="1"/>
          </p:cNvSpPr>
          <p:nvPr/>
        </p:nvSpPr>
        <p:spPr bwMode="auto">
          <a:xfrm>
            <a:off x="3697039" y="4901850"/>
            <a:ext cx="441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Evans turned to Brown and said, 'You go first, you have children waiting at home.' </a:t>
            </a:r>
            <a:endPar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id="{7AD73704-28C9-418C-ABED-7681116C61E0}"/>
              </a:ext>
            </a:extLst>
          </p:cNvPr>
          <p:cNvSpPr txBox="1">
            <a:spLocks noChangeArrowheads="1"/>
          </p:cNvSpPr>
          <p:nvPr/>
        </p:nvSpPr>
        <p:spPr bwMode="auto">
          <a:xfrm>
            <a:off x="684213" y="1628775"/>
            <a:ext cx="3487737"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474" name="Text Box 42">
            <a:extLst>
              <a:ext uri="{FF2B5EF4-FFF2-40B4-BE49-F238E27FC236}">
                <a16:creationId xmlns:a16="http://schemas.microsoft.com/office/drawing/2014/main" id="{EE0F8F17-080E-445F-825C-596CDE264D15}"/>
              </a:ext>
            </a:extLst>
          </p:cNvPr>
          <p:cNvSpPr txBox="1">
            <a:spLocks noChangeArrowheads="1"/>
          </p:cNvSpPr>
          <p:nvPr/>
        </p:nvSpPr>
        <p:spPr bwMode="auto">
          <a:xfrm>
            <a:off x="252000" y="756000"/>
            <a:ext cx="7581219" cy="121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marL="468313" indent="-468313"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3200">
                <a:solidFill>
                  <a:schemeClr val="tx1"/>
                </a:solidFill>
                <a:latin typeface="Arial" charset="0"/>
                <a:ea typeface="楷体_GB2312" pitchFamily="49" charset="-122"/>
              </a:defRPr>
            </a:lvl1pPr>
            <a:lvl2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800">
                <a:solidFill>
                  <a:schemeClr val="tx1"/>
                </a:solidFill>
                <a:latin typeface="Arial" charset="0"/>
                <a:ea typeface="楷体_GB2312" pitchFamily="49" charset="-122"/>
              </a:defRPr>
            </a:lvl2pPr>
            <a:lvl3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400">
                <a:solidFill>
                  <a:schemeClr val="tx1"/>
                </a:solidFill>
                <a:latin typeface="Arial" charset="0"/>
                <a:ea typeface="楷体_GB2312" pitchFamily="49" charset="-122"/>
              </a:defRPr>
            </a:lvl3pPr>
            <a:lvl4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000">
                <a:solidFill>
                  <a:schemeClr val="tx1"/>
                </a:solidFill>
                <a:latin typeface="Arial" charset="0"/>
                <a:ea typeface="楷体_GB2312" pitchFamily="49" charset="-122"/>
              </a:defRPr>
            </a:lvl4pPr>
            <a:lvl5pPr defTabSz="449263">
              <a:tabLst>
                <a:tab pos="1382713" algn="l"/>
                <a:tab pos="2297113" algn="l"/>
                <a:tab pos="3211513" algn="l"/>
                <a:tab pos="4125913" algn="l"/>
                <a:tab pos="5040313" algn="l"/>
                <a:tab pos="5954713" algn="l"/>
                <a:tab pos="6869113" algn="l"/>
                <a:tab pos="7783513" algn="l"/>
                <a:tab pos="8697913" algn="l"/>
                <a:tab pos="9612313" algn="l"/>
                <a:tab pos="10526713" algn="l"/>
              </a:tabLst>
              <a:defRPr sz="2000">
                <a:solidFill>
                  <a:schemeClr val="tx1"/>
                </a:solidFill>
                <a:latin typeface="Arial" charset="0"/>
                <a:ea typeface="楷体_GB2312" pitchFamily="49" charset="-122"/>
              </a:defRPr>
            </a:lvl5pPr>
            <a:lvl6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solidFill>
                  <a:schemeClr val="tx1"/>
                </a:solidFill>
                <a:latin typeface="Arial" charset="0"/>
                <a:ea typeface="楷体_GB2312" pitchFamily="49" charset="-122"/>
              </a:defRPr>
            </a:lvl6pPr>
            <a:lvl7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solidFill>
                  <a:schemeClr val="tx1"/>
                </a:solidFill>
                <a:latin typeface="Arial" charset="0"/>
                <a:ea typeface="楷体_GB2312" pitchFamily="49" charset="-122"/>
              </a:defRPr>
            </a:lvl7pPr>
            <a:lvl8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solidFill>
                  <a:schemeClr val="tx1"/>
                </a:solidFill>
                <a:latin typeface="Arial" charset="0"/>
                <a:ea typeface="楷体_GB2312" pitchFamily="49" charset="-122"/>
              </a:defRPr>
            </a:lvl8pPr>
            <a:lvl9pPr defTabSz="449263" eaLnBrk="0" hangingPunct="0">
              <a:tabLst>
                <a:tab pos="1382713" algn="l"/>
                <a:tab pos="2297113" algn="l"/>
                <a:tab pos="3211513" algn="l"/>
                <a:tab pos="4125913" algn="l"/>
                <a:tab pos="5040313" algn="l"/>
                <a:tab pos="5954713" algn="l"/>
                <a:tab pos="6869113" algn="l"/>
                <a:tab pos="7783513" algn="l"/>
                <a:tab pos="8697913" algn="l"/>
                <a:tab pos="9612313" algn="l"/>
                <a:tab pos="10526713" algn="l"/>
              </a:tabLst>
              <a:defRPr sz="2000">
                <a:solidFill>
                  <a:schemeClr val="tx1"/>
                </a:solidFill>
                <a:latin typeface="Arial" charset="0"/>
                <a:ea typeface="楷体_GB2312" pitchFamily="49" charset="-122"/>
              </a:defRPr>
            </a:lvl9pPr>
          </a:lstStyle>
          <a:p>
            <a:pPr marL="344487" indent="-342900" eaLnBrk="1" hangingPunct="1">
              <a:lnSpc>
                <a:spcPct val="150000"/>
              </a:lnSpc>
              <a:spcBef>
                <a:spcPts val="600"/>
              </a:spcBef>
              <a:buClr>
                <a:srgbClr val="FF6600"/>
              </a:buClr>
              <a:buSzPct val="100000"/>
              <a:buFont typeface="Wingdings" panose="05000000000000000000" pitchFamily="2" charset="2"/>
              <a:buChar char="l"/>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F.Rosenblatt</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证明了对“线性可分”的问题</a:t>
            </a:r>
          </a:p>
          <a:p>
            <a:pPr marL="1587" indent="0" eaLnBrk="1" hangingPunct="1">
              <a:lnSpc>
                <a:spcPct val="150000"/>
              </a:lnSpc>
              <a:spcBef>
                <a:spcPts val="600"/>
              </a:spcBef>
              <a:buClr>
                <a:srgbClr val="FF6600"/>
              </a:buClr>
              <a:buSzPct val="100000"/>
              <a:tabLst>
                <a:tab pos="1384300" algn="l"/>
                <a:tab pos="2298700" algn="l"/>
                <a:tab pos="3213100" algn="l"/>
                <a:tab pos="4127500" algn="l"/>
                <a:tab pos="5041900" algn="l"/>
                <a:tab pos="5956300" algn="l"/>
                <a:tab pos="6870700" algn="l"/>
                <a:tab pos="7785100" algn="l"/>
                <a:tab pos="8699500" algn="l"/>
                <a:tab pos="9613900" algn="l"/>
                <a:tab pos="10528300" algn="l"/>
              </a:tabLst>
              <a:defRPr/>
            </a:pP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感知机通过有限次训练就能学会正确的行为  </a:t>
            </a:r>
          </a:p>
        </p:txBody>
      </p:sp>
      <p:pic>
        <p:nvPicPr>
          <p:cNvPr id="18475" name="Picture 43">
            <a:extLst>
              <a:ext uri="{FF2B5EF4-FFF2-40B4-BE49-F238E27FC236}">
                <a16:creationId xmlns:a16="http://schemas.microsoft.com/office/drawing/2014/main" id="{16C4B009-E884-4106-9A29-C7B05B17F5A9}"/>
              </a:ext>
            </a:extLst>
          </p:cNvPr>
          <p:cNvPicPr>
            <a:picLocks noChangeAspect="1" noChangeArrowheads="1"/>
          </p:cNvPicPr>
          <p:nvPr/>
        </p:nvPicPr>
        <p:blipFill>
          <a:blip r:embed="rId3"/>
          <a:srcRect/>
          <a:stretch>
            <a:fillRect/>
          </a:stretch>
        </p:blipFill>
        <p:spPr bwMode="auto">
          <a:xfrm>
            <a:off x="3563888" y="2635298"/>
            <a:ext cx="5217143" cy="33448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 Box 43">
            <a:extLst>
              <a:ext uri="{FF2B5EF4-FFF2-40B4-BE49-F238E27FC236}">
                <a16:creationId xmlns:a16="http://schemas.microsoft.com/office/drawing/2014/main" id="{780E8BF3-4B47-4A38-82EE-6F260302BE99}"/>
              </a:ext>
            </a:extLst>
          </p:cNvPr>
          <p:cNvSpPr txBox="1">
            <a:spLocks noChangeArrowheads="1"/>
          </p:cNvSpPr>
          <p:nvPr/>
        </p:nvSpPr>
        <p:spPr bwMode="auto">
          <a:xfrm>
            <a:off x="756000" y="108000"/>
            <a:ext cx="2159000" cy="490538"/>
          </a:xfrm>
          <a:prstGeom prst="rect">
            <a:avLst/>
          </a:prstGeom>
        </p:spPr>
        <p:txBody>
          <a:bodyPr wrap="square">
            <a:spAutoFit/>
          </a:bodyPr>
          <a:lstStyle>
            <a:defPPr>
              <a:defRPr lang="zh-CN"/>
            </a:defPPr>
            <a:lvl1pPr defTabSz="914400" eaLnBrk="1" latinLnBrk="0" hangingPunct="1">
              <a:lnSpc>
                <a:spcPct val="100000"/>
              </a:lnSpc>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1 </a:t>
            </a:r>
            <a:r>
              <a:rPr lang="zh-CN" altLang="en-US">
                <a:sym typeface="Times New Roman" panose="02020603050405020304" pitchFamily="18" charset="0"/>
              </a:rPr>
              <a:t>感知机</a:t>
            </a:r>
            <a:endParaRPr lang="zh-CN" altLang="en-US" dirty="0">
              <a:sym typeface="Times New Roman" panose="02020603050405020304" pitchFamily="18" charset="0"/>
            </a:endParaRPr>
          </a:p>
        </p:txBody>
      </p:sp>
      <p:graphicFrame>
        <p:nvGraphicFramePr>
          <p:cNvPr id="10" name="Group 3">
            <a:extLst>
              <a:ext uri="{FF2B5EF4-FFF2-40B4-BE49-F238E27FC236}">
                <a16:creationId xmlns:a16="http://schemas.microsoft.com/office/drawing/2014/main" id="{9327ACD8-17F2-466C-9B80-5EE47B3F4235}"/>
              </a:ext>
            </a:extLst>
          </p:cNvPr>
          <p:cNvGraphicFramePr>
            <a:graphicFrameLocks noGrp="1"/>
          </p:cNvGraphicFramePr>
          <p:nvPr>
            <p:extLst>
              <p:ext uri="{D42A27DB-BD31-4B8C-83A1-F6EECF244321}">
                <p14:modId xmlns:p14="http://schemas.microsoft.com/office/powerpoint/2010/main" val="973654223"/>
              </p:ext>
            </p:extLst>
          </p:nvPr>
        </p:nvGraphicFramePr>
        <p:xfrm>
          <a:off x="564357" y="2090136"/>
          <a:ext cx="2881312" cy="4435210"/>
        </p:xfrm>
        <a:graphic>
          <a:graphicData uri="http://schemas.openxmlformats.org/drawingml/2006/table">
            <a:tbl>
              <a:tblPr/>
              <a:tblGrid>
                <a:gridCol w="720328">
                  <a:extLst>
                    <a:ext uri="{9D8B030D-6E8A-4147-A177-3AD203B41FA5}">
                      <a16:colId xmlns:a16="http://schemas.microsoft.com/office/drawing/2014/main" val="20000"/>
                    </a:ext>
                  </a:extLst>
                </a:gridCol>
                <a:gridCol w="720328">
                  <a:extLst>
                    <a:ext uri="{9D8B030D-6E8A-4147-A177-3AD203B41FA5}">
                      <a16:colId xmlns:a16="http://schemas.microsoft.com/office/drawing/2014/main" val="20001"/>
                    </a:ext>
                  </a:extLst>
                </a:gridCol>
                <a:gridCol w="720328">
                  <a:extLst>
                    <a:ext uri="{9D8B030D-6E8A-4147-A177-3AD203B41FA5}">
                      <a16:colId xmlns:a16="http://schemas.microsoft.com/office/drawing/2014/main" val="20002"/>
                    </a:ext>
                  </a:extLst>
                </a:gridCol>
                <a:gridCol w="720328">
                  <a:extLst>
                    <a:ext uri="{9D8B030D-6E8A-4147-A177-3AD203B41FA5}">
                      <a16:colId xmlns:a16="http://schemas.microsoft.com/office/drawing/2014/main" val="20003"/>
                    </a:ext>
                  </a:extLst>
                </a:gridCol>
              </a:tblGrid>
              <a:tr h="561226">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1</a:t>
                      </a:r>
                      <a:r>
                        <a:rPr kumimoji="0" lang="en-US" altLang="zh-CN" sz="24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2</a:t>
                      </a: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93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x</a:t>
                      </a:r>
                      <a:r>
                        <a:rPr kumimoji="0" lang="en-US" altLang="zh-CN" sz="2400" b="1" i="0" u="none" strike="noStrike" cap="none" normalizeH="0" baseline="-2500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3</a:t>
                      </a: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66211"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Y</a:t>
                      </a:r>
                      <a:r>
                        <a:rPr kumimoji="0" lang="zh-CN" altLang="en-US" sz="24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　</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13548C"/>
                    </a:solidFill>
                  </a:tcPr>
                </a:tc>
                <a:extLst>
                  <a:ext uri="{0D108BD9-81ED-4DB2-BD59-A6C34878D82A}">
                    <a16:rowId xmlns:a16="http://schemas.microsoft.com/office/drawing/2014/main" val="10000"/>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3"/>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5"/>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6"/>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7"/>
                  </a:ext>
                </a:extLst>
              </a:tr>
              <a:tr h="484248">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469900" indent="-468313" defTabSz="449263">
                        <a:spcBef>
                          <a:spcPct val="20000"/>
                        </a:spcBef>
                        <a:buClr>
                          <a:schemeClr val="bg2"/>
                        </a:buClr>
                        <a:buSzPct val="7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800">
                          <a:solidFill>
                            <a:schemeClr val="tx1"/>
                          </a:solidFill>
                          <a:latin typeface="Arial" charset="0"/>
                          <a:ea typeface="楷体_GB2312" pitchFamily="49" charset="-122"/>
                        </a:defRPr>
                      </a:lvl1pPr>
                      <a:lvl2pPr marL="742950" indent="-285750" defTabSz="449263">
                        <a:spcBef>
                          <a:spcPct val="20000"/>
                        </a:spcBef>
                        <a:buClr>
                          <a:schemeClr val="accent2"/>
                        </a:buClr>
                        <a:buSzPct val="8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400">
                          <a:solidFill>
                            <a:schemeClr val="tx1"/>
                          </a:solidFill>
                          <a:latin typeface="Arial" charset="0"/>
                          <a:ea typeface="楷体_GB2312" pitchFamily="49" charset="-122"/>
                        </a:defRPr>
                      </a:lvl2pPr>
                      <a:lvl3pPr marL="1143000" indent="-228600" defTabSz="449263">
                        <a:spcBef>
                          <a:spcPct val="20000"/>
                        </a:spcBef>
                        <a:buClr>
                          <a:schemeClr val="bg2"/>
                        </a:buClr>
                        <a:buSzPct val="65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sz="2000">
                          <a:solidFill>
                            <a:schemeClr val="tx1"/>
                          </a:solidFill>
                          <a:latin typeface="Arial" charset="0"/>
                          <a:ea typeface="楷体_GB2312" pitchFamily="49" charset="-122"/>
                        </a:defRPr>
                      </a:lvl3pPr>
                      <a:lvl4pPr marL="1600200" indent="-228600" defTabSz="449263">
                        <a:spcBef>
                          <a:spcPct val="20000"/>
                        </a:spcBef>
                        <a:buClr>
                          <a:schemeClr val="accent2"/>
                        </a:buClr>
                        <a:buSzPct val="70000"/>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4pPr>
                      <a:lvl5pPr marL="2057400" indent="-228600" defTabSz="449263">
                        <a:spcBef>
                          <a:spcPct val="20000"/>
                        </a:spcBef>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5pPr>
                      <a:lvl6pPr marL="25146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6pPr>
                      <a:lvl7pPr marL="29718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7pPr>
                      <a:lvl8pPr marL="34290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8pPr>
                      <a:lvl9pPr marL="3886200" indent="-228600" defTabSz="449263" fontAlgn="base">
                        <a:spcBef>
                          <a:spcPct val="20000"/>
                        </a:spcBef>
                        <a:spcAft>
                          <a:spcPct val="0"/>
                        </a:spcAft>
                        <a:buClr>
                          <a:schemeClr val="bg2"/>
                        </a:buClr>
                        <a:buFont typeface="Wingdings" pitchFamily="2" charset="2"/>
                        <a:tabLst>
                          <a:tab pos="1384300" algn="l"/>
                          <a:tab pos="2298700" algn="l"/>
                          <a:tab pos="3213100" algn="l"/>
                          <a:tab pos="4127500" algn="l"/>
                          <a:tab pos="5041900" algn="l"/>
                          <a:tab pos="5956300" algn="l"/>
                          <a:tab pos="6870700" algn="l"/>
                          <a:tab pos="7785100" algn="l"/>
                          <a:tab pos="8699500" algn="l"/>
                          <a:tab pos="9613900" algn="l"/>
                          <a:tab pos="10528300" algn="l"/>
                        </a:tabLst>
                        <a:defRPr>
                          <a:solidFill>
                            <a:schemeClr val="tx1"/>
                          </a:solidFill>
                          <a:latin typeface="Arial" charset="0"/>
                          <a:ea typeface="楷体_GB2312" pitchFamily="49" charset="-122"/>
                        </a:defRPr>
                      </a:lvl9pPr>
                    </a:lstStyle>
                    <a:p>
                      <a:pPr marL="469900" marR="0" lvl="0" indent="-468313" algn="ctr" defTabSz="449263" rtl="0" eaLnBrk="1" fontAlgn="base" latinLnBrk="0" hangingPunct="1">
                        <a:lnSpc>
                          <a:spcPct val="110000"/>
                        </a:lnSpc>
                        <a:spcBef>
                          <a:spcPts val="500"/>
                        </a:spcBef>
                        <a:spcAft>
                          <a:spcPct val="0"/>
                        </a:spcAft>
                        <a:buClrTx/>
                        <a:buSzPct val="75000"/>
                        <a:buFontTx/>
                        <a:buNone/>
                        <a:tabLst>
                          <a:tab pos="1384300" algn="l"/>
                          <a:tab pos="2298700" algn="l"/>
                          <a:tab pos="3213100" algn="l"/>
                          <a:tab pos="4127500" algn="l"/>
                          <a:tab pos="5041900" algn="l"/>
                          <a:tab pos="5956300" algn="l"/>
                          <a:tab pos="6870700" algn="l"/>
                          <a:tab pos="7785100" algn="l"/>
                          <a:tab pos="8699500" algn="l"/>
                          <a:tab pos="9613900" algn="l"/>
                          <a:tab pos="10528300" algn="l"/>
                        </a:tabLst>
                      </a:pPr>
                      <a:r>
                        <a:rPr kumimoji="0" lang="en-US" altLang="zh-CN" sz="24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L="90000" marR="90000" marT="46805" marB="46805" anchor="ctr" horzOverflow="overflow">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8"/>
                  </a:ext>
                </a:extLst>
              </a:tr>
            </a:tbl>
          </a:graphicData>
        </a:graphic>
      </p:graphicFrame>
    </p:spTree>
  </p:cSld>
  <p:clrMapOvr>
    <a:masterClrMapping/>
  </p:clrMapOvr>
  <p:transition spd="med">
    <p:split orient="vert"/>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0087&quot;],&quot;CaseSensitive&quot;:false,&quot;FuzzyMatch&quot;:true}]"/>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0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0065&quot;],&quot;CaseSensitive&quot;:false,&quot;FuzzyMatch&quot;:true}]"/>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1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261&quot;],&quot;CaseSensitive&quot;:false,&quot;FuzzyMatch&quot;:true}]"/>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2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261&quot;],&quot;CaseSensitive&quot;:false,&quot;FuzzyMatch&quot;:true}]"/>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261&quot;],&quot;CaseSensitive&quot;:false,&quot;FuzzyMatch&quot;:true}]"/>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4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539.9325"/>
  <p:tag name="LATEXADDIN" val="\documentclass{article}&#10;\usepackage{amsmath}&#10;\pagestyle{empty}&#10;\begin{document}&#10;&#10;$y=\frac{1}{1+e^{-x}}$&#10;&#10;&#10;\end{document}"/>
  <p:tag name="IGUANATEXSIZE" val="20"/>
  <p:tag name="IGUANATEXCURSOR" val="102"/>
  <p:tag name="TRANSPARENCY" val="True"/>
  <p:tag name="FILENAME" val=""/>
  <p:tag name="LATEXENGINEID" val="0"/>
  <p:tag name="TEMPFOLDER" val="E:\code\"/>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460.067"/>
  <p:tag name="ORIGINALWIDTH" val="2875.14"/>
  <p:tag name="LATEXADDIN" val="\documentclass{article}&#10;\usepackage{amsmath}&#10;\pagestyle{empty}&#10;\begin{document}&#10;&#10;\begin{align}&#10;y_x'&amp;=\frac{e^{-x}}{(1+e^{-x})^2} \\&#10;&amp;=\frac{1+e^{-x}-1}{(1+e^{-x})^2} \\&#10;&amp;=\frac{1}{1+e^{-x}}-\frac{1}{(1+e^{-x})^2} \\&#10;&amp;=\frac{1}{1+e^{-x}}(1-\frac{1}{1+e^{-x}}) \\&#10;&amp;=y(1-y)&#10;\end{align}&#10;&#10;&#10;\end{document}"/>
  <p:tag name="IGUANATEXSIZE" val="20"/>
  <p:tag name="IGUANATEXCURSOR" val="98"/>
  <p:tag name="TRANSPARENCY" val="True"/>
  <p:tag name="FILENAME" val=""/>
  <p:tag name="LATEXENGINEID" val="0"/>
  <p:tag name="TEMPFOLDER" val="E:\code\"/>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7&quot;],&quot;CaseSensitive&quot;:false,&quot;FuzzyMatch&quot;:true}]"/>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6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1&quot;],&quot;CaseSensitive&quot;:false,&quot;FuzzyMatch&quot;:true}]"/>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7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1&quot;],&quot;CaseSensitive&quot;:false,&quot;FuzzyMatch&quot;:true}]"/>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8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1311&quot;],&quot;CaseSensitive&quot;:false,&quot;FuzzyMatch&quot;:true}]"/>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9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157256970</TotalTime>
  <Pages>0</Pages>
  <Words>5162</Words>
  <Characters>0</Characters>
  <Application>Microsoft Office PowerPoint</Application>
  <DocSecurity>0</DocSecurity>
  <PresentationFormat>全屏显示(4:3)</PresentationFormat>
  <Lines>0</Lines>
  <Paragraphs>1187</Paragraphs>
  <Slides>84</Slides>
  <Notes>48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84</vt:i4>
      </vt:variant>
    </vt:vector>
  </HeadingPairs>
  <TitlesOfParts>
    <vt:vector size="97" baseType="lpstr">
      <vt:lpstr>等线</vt:lpstr>
      <vt:lpstr>微软雅黑</vt:lpstr>
      <vt:lpstr>微软雅黑 Light</vt:lpstr>
      <vt:lpstr>Arial</vt:lpstr>
      <vt:lpstr>Calibri</vt:lpstr>
      <vt:lpstr>Cambria Math</vt:lpstr>
      <vt:lpstr>Tahoma</vt:lpstr>
      <vt:lpstr>Times New Roman</vt:lpstr>
      <vt:lpstr>Wingdings</vt:lpstr>
      <vt:lpstr>2_Office 主题​​</vt:lpstr>
      <vt:lpstr>Picture</vt:lpstr>
      <vt:lpstr>图片</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5.1.1 Output Units 输出神经元的训练</vt:lpstr>
      <vt:lpstr>5.1.2 Hidden Units 隐藏层神经元的训练</vt:lpstr>
      <vt:lpstr>PowerPoint 演示文稿</vt:lpstr>
      <vt:lpstr>PowerPoint 演示文稿</vt:lpstr>
      <vt:lpstr>PowerPoint 演示文稿</vt:lpstr>
      <vt:lpstr>PowerPoint 演示文稿</vt:lpstr>
      <vt:lpstr>题目来源</vt:lpstr>
      <vt:lpstr>PowerPoint 演示文稿</vt:lpstr>
      <vt:lpstr>题目数据</vt:lpstr>
      <vt:lpstr>求解思路</vt:lpstr>
      <vt:lpstr>认识数据</vt:lpstr>
      <vt:lpstr>PowerPoint 演示文稿</vt:lpstr>
      <vt:lpstr>PowerPoint 演示文稿</vt:lpstr>
      <vt:lpstr>PowerPoint 演示文稿</vt:lpstr>
      <vt:lpstr>PowerPoint 演示文稿</vt:lpstr>
      <vt:lpstr>数据处理</vt:lpstr>
      <vt:lpstr>PowerPoint 演示文稿</vt:lpstr>
      <vt:lpstr>模型求解</vt:lpstr>
      <vt:lpstr>实验结果</vt:lpstr>
      <vt:lpstr>优化结果</vt:lpstr>
      <vt:lpstr>总 结</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pc</dc:creator>
  <cp:keywords/>
  <dc:description/>
  <cp:lastModifiedBy>zyding</cp:lastModifiedBy>
  <cp:revision>144</cp:revision>
  <cp:lastPrinted>1899-12-30T00:00:00Z</cp:lastPrinted>
  <dcterms:created xsi:type="dcterms:W3CDTF">2012-12-27T15:40:15Z</dcterms:created>
  <dcterms:modified xsi:type="dcterms:W3CDTF">2022-02-22T03:57:25Z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2052-8.1.0.2998</vt:lpwstr>
  </property>
</Properties>
</file>